
<file path=[Content_Types].xml><?xml version="1.0" encoding="utf-8"?>
<Types xmlns="http://schemas.openxmlformats.org/package/2006/content-types">
  <Default Extension="xml" ContentType="application/xml"/>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61" r:id="rId2"/>
    <p:sldId id="266" r:id="rId3"/>
    <p:sldId id="278" r:id="rId4"/>
    <p:sldId id="273" r:id="rId5"/>
    <p:sldId id="267" r:id="rId6"/>
    <p:sldId id="269" r:id="rId7"/>
    <p:sldId id="277" r:id="rId8"/>
    <p:sldId id="270" r:id="rId9"/>
    <p:sldId id="271" r:id="rId10"/>
    <p:sldId id="280" r:id="rId11"/>
    <p:sldId id="281" r:id="rId12"/>
    <p:sldId id="274" r:id="rId13"/>
    <p:sldId id="279" r:id="rId14"/>
    <p:sldId id="276" r:id="rId15"/>
  </p:sldIdLst>
  <p:sldSz cx="9144000" cy="6858000" type="screen4x3"/>
  <p:notesSz cx="6858000" cy="9144000"/>
  <p:defaultTextStyle>
    <a:defPPr>
      <a:defRPr lang="it-IT"/>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28FA5"/>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6588" autoAdjust="0"/>
    <p:restoredTop sz="94630"/>
  </p:normalViewPr>
  <p:slideViewPr>
    <p:cSldViewPr snapToGrid="0" snapToObjects="1">
      <p:cViewPr varScale="1">
        <p:scale>
          <a:sx n="92" d="100"/>
          <a:sy n="92" d="100"/>
        </p:scale>
        <p:origin x="2120" y="168"/>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microsoft.com/office/2015/10/relationships/revisionInfo" Target="revisionInfo.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presProps" Target="presProps.xml"/><Relationship Id="rId17" Type="http://schemas.openxmlformats.org/officeDocument/2006/relationships/viewProps" Target="viewProps.xml"/><Relationship Id="rId18" Type="http://schemas.openxmlformats.org/officeDocument/2006/relationships/theme" Target="theme/theme1.xml"/><Relationship Id="rId19"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168" name="Rettangolo 167"/>
          <p:cNvSpPr/>
          <p:nvPr userDrawn="1"/>
        </p:nvSpPr>
        <p:spPr>
          <a:xfrm>
            <a:off x="0" y="3867800"/>
            <a:ext cx="9144000" cy="3024000"/>
          </a:xfrm>
          <a:prstGeom prst="rect">
            <a:avLst/>
          </a:prstGeom>
          <a:solidFill>
            <a:srgbClr val="728F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grpSp>
        <p:nvGrpSpPr>
          <p:cNvPr id="169" name="Gruppo 168"/>
          <p:cNvGrpSpPr/>
          <p:nvPr userDrawn="1"/>
        </p:nvGrpSpPr>
        <p:grpSpPr>
          <a:xfrm>
            <a:off x="48007" y="3836759"/>
            <a:ext cx="9036647" cy="180000"/>
            <a:chOff x="1218340" y="275867"/>
            <a:chExt cx="17715122" cy="567843"/>
          </a:xfrm>
        </p:grpSpPr>
        <p:cxnSp>
          <p:nvCxnSpPr>
            <p:cNvPr id="170" name="Connettore 1 169"/>
            <p:cNvCxnSpPr/>
            <p:nvPr userDrawn="1"/>
          </p:nvCxnSpPr>
          <p:spPr>
            <a:xfrm>
              <a:off x="12183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1" name="Connettore 1 170"/>
            <p:cNvCxnSpPr/>
            <p:nvPr userDrawn="1"/>
          </p:nvCxnSpPr>
          <p:spPr>
            <a:xfrm>
              <a:off x="13672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2" name="Connettore 1 171"/>
            <p:cNvCxnSpPr/>
            <p:nvPr userDrawn="1"/>
          </p:nvCxnSpPr>
          <p:spPr>
            <a:xfrm>
              <a:off x="15160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3" name="Connettore 1 172"/>
            <p:cNvCxnSpPr/>
            <p:nvPr userDrawn="1"/>
          </p:nvCxnSpPr>
          <p:spPr>
            <a:xfrm>
              <a:off x="16649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4" name="Connettore 1 173"/>
            <p:cNvCxnSpPr/>
            <p:nvPr userDrawn="1"/>
          </p:nvCxnSpPr>
          <p:spPr>
            <a:xfrm>
              <a:off x="18138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5" name="Connettore 1 174"/>
            <p:cNvCxnSpPr/>
            <p:nvPr userDrawn="1"/>
          </p:nvCxnSpPr>
          <p:spPr>
            <a:xfrm>
              <a:off x="19626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6" name="Connettore 1 175"/>
            <p:cNvCxnSpPr/>
            <p:nvPr userDrawn="1"/>
          </p:nvCxnSpPr>
          <p:spPr>
            <a:xfrm>
              <a:off x="21115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7" name="Connettore 1 176"/>
            <p:cNvCxnSpPr/>
            <p:nvPr userDrawn="1"/>
          </p:nvCxnSpPr>
          <p:spPr>
            <a:xfrm>
              <a:off x="22604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8" name="Connettore 1 177"/>
            <p:cNvCxnSpPr/>
            <p:nvPr userDrawn="1"/>
          </p:nvCxnSpPr>
          <p:spPr>
            <a:xfrm>
              <a:off x="24092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9" name="Connettore 1 178"/>
            <p:cNvCxnSpPr/>
            <p:nvPr userDrawn="1"/>
          </p:nvCxnSpPr>
          <p:spPr>
            <a:xfrm>
              <a:off x="25581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0" name="Connettore 1 179"/>
            <p:cNvCxnSpPr/>
            <p:nvPr userDrawn="1"/>
          </p:nvCxnSpPr>
          <p:spPr>
            <a:xfrm>
              <a:off x="27070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1" name="Connettore 1 180"/>
            <p:cNvCxnSpPr/>
            <p:nvPr userDrawn="1"/>
          </p:nvCxnSpPr>
          <p:spPr>
            <a:xfrm>
              <a:off x="28558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2" name="Connettore 1 181"/>
            <p:cNvCxnSpPr/>
            <p:nvPr userDrawn="1"/>
          </p:nvCxnSpPr>
          <p:spPr>
            <a:xfrm>
              <a:off x="30047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3" name="Connettore 1 182"/>
            <p:cNvCxnSpPr/>
            <p:nvPr userDrawn="1"/>
          </p:nvCxnSpPr>
          <p:spPr>
            <a:xfrm>
              <a:off x="31536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4" name="Connettore 1 183"/>
            <p:cNvCxnSpPr/>
            <p:nvPr userDrawn="1"/>
          </p:nvCxnSpPr>
          <p:spPr>
            <a:xfrm>
              <a:off x="33024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5" name="Connettore 1 184"/>
            <p:cNvCxnSpPr/>
            <p:nvPr userDrawn="1"/>
          </p:nvCxnSpPr>
          <p:spPr>
            <a:xfrm>
              <a:off x="34513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6" name="Connettore 1 185"/>
            <p:cNvCxnSpPr/>
            <p:nvPr userDrawn="1"/>
          </p:nvCxnSpPr>
          <p:spPr>
            <a:xfrm>
              <a:off x="36002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7" name="Connettore 1 186"/>
            <p:cNvCxnSpPr/>
            <p:nvPr userDrawn="1"/>
          </p:nvCxnSpPr>
          <p:spPr>
            <a:xfrm>
              <a:off x="37490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8" name="Connettore 1 187"/>
            <p:cNvCxnSpPr/>
            <p:nvPr userDrawn="1"/>
          </p:nvCxnSpPr>
          <p:spPr>
            <a:xfrm>
              <a:off x="38979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9" name="Connettore 1 188"/>
            <p:cNvCxnSpPr/>
            <p:nvPr userDrawn="1"/>
          </p:nvCxnSpPr>
          <p:spPr>
            <a:xfrm>
              <a:off x="404681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0" name="Connettore 1 189"/>
            <p:cNvCxnSpPr/>
            <p:nvPr userDrawn="1"/>
          </p:nvCxnSpPr>
          <p:spPr>
            <a:xfrm>
              <a:off x="419568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1" name="Connettore 1 190"/>
            <p:cNvCxnSpPr/>
            <p:nvPr userDrawn="1"/>
          </p:nvCxnSpPr>
          <p:spPr>
            <a:xfrm>
              <a:off x="434454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2" name="Connettore 1 191"/>
            <p:cNvCxnSpPr/>
            <p:nvPr userDrawn="1"/>
          </p:nvCxnSpPr>
          <p:spPr>
            <a:xfrm>
              <a:off x="449341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3" name="Connettore 1 192"/>
            <p:cNvCxnSpPr/>
            <p:nvPr userDrawn="1"/>
          </p:nvCxnSpPr>
          <p:spPr>
            <a:xfrm>
              <a:off x="464228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4" name="Connettore 1 193"/>
            <p:cNvCxnSpPr/>
            <p:nvPr userDrawn="1"/>
          </p:nvCxnSpPr>
          <p:spPr>
            <a:xfrm>
              <a:off x="479114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5" name="Connettore 1 194"/>
            <p:cNvCxnSpPr/>
            <p:nvPr userDrawn="1"/>
          </p:nvCxnSpPr>
          <p:spPr>
            <a:xfrm>
              <a:off x="494001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6" name="Connettore 1 195"/>
            <p:cNvCxnSpPr/>
            <p:nvPr userDrawn="1"/>
          </p:nvCxnSpPr>
          <p:spPr>
            <a:xfrm>
              <a:off x="508888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7" name="Connettore 1 196"/>
            <p:cNvCxnSpPr/>
            <p:nvPr userDrawn="1"/>
          </p:nvCxnSpPr>
          <p:spPr>
            <a:xfrm>
              <a:off x="523774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8" name="Connettore 1 197"/>
            <p:cNvCxnSpPr/>
            <p:nvPr userDrawn="1"/>
          </p:nvCxnSpPr>
          <p:spPr>
            <a:xfrm>
              <a:off x="538661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9" name="Connettore 1 198"/>
            <p:cNvCxnSpPr/>
            <p:nvPr userDrawn="1"/>
          </p:nvCxnSpPr>
          <p:spPr>
            <a:xfrm>
              <a:off x="553548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0" name="Connettore 1 199"/>
            <p:cNvCxnSpPr/>
            <p:nvPr userDrawn="1"/>
          </p:nvCxnSpPr>
          <p:spPr>
            <a:xfrm>
              <a:off x="568435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1" name="Connettore 1 200"/>
            <p:cNvCxnSpPr/>
            <p:nvPr userDrawn="1"/>
          </p:nvCxnSpPr>
          <p:spPr>
            <a:xfrm>
              <a:off x="583321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2" name="Connettore 1 201"/>
            <p:cNvCxnSpPr/>
            <p:nvPr userDrawn="1"/>
          </p:nvCxnSpPr>
          <p:spPr>
            <a:xfrm>
              <a:off x="598208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3" name="Connettore 1 202"/>
            <p:cNvCxnSpPr/>
            <p:nvPr userDrawn="1"/>
          </p:nvCxnSpPr>
          <p:spPr>
            <a:xfrm>
              <a:off x="613095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4" name="Connettore 1 203"/>
            <p:cNvCxnSpPr/>
            <p:nvPr userDrawn="1"/>
          </p:nvCxnSpPr>
          <p:spPr>
            <a:xfrm>
              <a:off x="627981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5" name="Connettore 1 204"/>
            <p:cNvCxnSpPr/>
            <p:nvPr userDrawn="1"/>
          </p:nvCxnSpPr>
          <p:spPr>
            <a:xfrm>
              <a:off x="642868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6" name="Connettore 1 205"/>
            <p:cNvCxnSpPr/>
            <p:nvPr userDrawn="1"/>
          </p:nvCxnSpPr>
          <p:spPr>
            <a:xfrm>
              <a:off x="657755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7" name="Connettore 1 206"/>
            <p:cNvCxnSpPr/>
            <p:nvPr userDrawn="1"/>
          </p:nvCxnSpPr>
          <p:spPr>
            <a:xfrm>
              <a:off x="672641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8" name="Connettore 1 207"/>
            <p:cNvCxnSpPr/>
            <p:nvPr userDrawn="1"/>
          </p:nvCxnSpPr>
          <p:spPr>
            <a:xfrm>
              <a:off x="687528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9" name="Connettore 1 208"/>
            <p:cNvCxnSpPr/>
            <p:nvPr userDrawn="1"/>
          </p:nvCxnSpPr>
          <p:spPr>
            <a:xfrm>
              <a:off x="702415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0" name="Connettore 1 209"/>
            <p:cNvCxnSpPr/>
            <p:nvPr userDrawn="1"/>
          </p:nvCxnSpPr>
          <p:spPr>
            <a:xfrm>
              <a:off x="717302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1" name="Connettore 1 210"/>
            <p:cNvCxnSpPr/>
            <p:nvPr userDrawn="1"/>
          </p:nvCxnSpPr>
          <p:spPr>
            <a:xfrm>
              <a:off x="732188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2" name="Connettore 1 211"/>
            <p:cNvCxnSpPr/>
            <p:nvPr userDrawn="1"/>
          </p:nvCxnSpPr>
          <p:spPr>
            <a:xfrm>
              <a:off x="747075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3" name="Connettore 1 212"/>
            <p:cNvCxnSpPr/>
            <p:nvPr userDrawn="1"/>
          </p:nvCxnSpPr>
          <p:spPr>
            <a:xfrm>
              <a:off x="761962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4" name="Connettore 1 213"/>
            <p:cNvCxnSpPr/>
            <p:nvPr userDrawn="1"/>
          </p:nvCxnSpPr>
          <p:spPr>
            <a:xfrm>
              <a:off x="776848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5" name="Connettore 1 214"/>
            <p:cNvCxnSpPr/>
            <p:nvPr userDrawn="1"/>
          </p:nvCxnSpPr>
          <p:spPr>
            <a:xfrm>
              <a:off x="791735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6" name="Connettore 1 215"/>
            <p:cNvCxnSpPr/>
            <p:nvPr userDrawn="1"/>
          </p:nvCxnSpPr>
          <p:spPr>
            <a:xfrm>
              <a:off x="806622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7" name="Connettore 1 216"/>
            <p:cNvCxnSpPr/>
            <p:nvPr userDrawn="1"/>
          </p:nvCxnSpPr>
          <p:spPr>
            <a:xfrm>
              <a:off x="821508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8" name="Connettore 1 217"/>
            <p:cNvCxnSpPr/>
            <p:nvPr userDrawn="1"/>
          </p:nvCxnSpPr>
          <p:spPr>
            <a:xfrm>
              <a:off x="836395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9" name="Connettore 1 218"/>
            <p:cNvCxnSpPr/>
            <p:nvPr userDrawn="1"/>
          </p:nvCxnSpPr>
          <p:spPr>
            <a:xfrm>
              <a:off x="851282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0" name="Connettore 1 219"/>
            <p:cNvCxnSpPr/>
            <p:nvPr userDrawn="1"/>
          </p:nvCxnSpPr>
          <p:spPr>
            <a:xfrm>
              <a:off x="866169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1" name="Connettore 1 220"/>
            <p:cNvCxnSpPr/>
            <p:nvPr userDrawn="1"/>
          </p:nvCxnSpPr>
          <p:spPr>
            <a:xfrm>
              <a:off x="881055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2" name="Connettore 1 221"/>
            <p:cNvCxnSpPr/>
            <p:nvPr userDrawn="1"/>
          </p:nvCxnSpPr>
          <p:spPr>
            <a:xfrm>
              <a:off x="895942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3" name="Connettore 1 222"/>
            <p:cNvCxnSpPr/>
            <p:nvPr userDrawn="1"/>
          </p:nvCxnSpPr>
          <p:spPr>
            <a:xfrm>
              <a:off x="910829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4" name="Connettore 1 223"/>
            <p:cNvCxnSpPr/>
            <p:nvPr userDrawn="1"/>
          </p:nvCxnSpPr>
          <p:spPr>
            <a:xfrm>
              <a:off x="925715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5" name="Connettore 1 224"/>
            <p:cNvCxnSpPr/>
            <p:nvPr userDrawn="1"/>
          </p:nvCxnSpPr>
          <p:spPr>
            <a:xfrm>
              <a:off x="940602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6" name="Connettore 1 225"/>
            <p:cNvCxnSpPr/>
            <p:nvPr userDrawn="1"/>
          </p:nvCxnSpPr>
          <p:spPr>
            <a:xfrm>
              <a:off x="955489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7" name="Connettore 1 226"/>
            <p:cNvCxnSpPr/>
            <p:nvPr userDrawn="1"/>
          </p:nvCxnSpPr>
          <p:spPr>
            <a:xfrm>
              <a:off x="970375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8" name="Connettore 1 227"/>
            <p:cNvCxnSpPr/>
            <p:nvPr userDrawn="1"/>
          </p:nvCxnSpPr>
          <p:spPr>
            <a:xfrm>
              <a:off x="985262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9" name="Connettore 1 228"/>
            <p:cNvCxnSpPr/>
            <p:nvPr userDrawn="1"/>
          </p:nvCxnSpPr>
          <p:spPr>
            <a:xfrm>
              <a:off x="1000149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0" name="Connettore 1 229"/>
            <p:cNvCxnSpPr/>
            <p:nvPr userDrawn="1"/>
          </p:nvCxnSpPr>
          <p:spPr>
            <a:xfrm>
              <a:off x="1015036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1" name="Connettore 1 230"/>
            <p:cNvCxnSpPr/>
            <p:nvPr userDrawn="1"/>
          </p:nvCxnSpPr>
          <p:spPr>
            <a:xfrm>
              <a:off x="1029922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2" name="Connettore 1 231"/>
            <p:cNvCxnSpPr/>
            <p:nvPr userDrawn="1"/>
          </p:nvCxnSpPr>
          <p:spPr>
            <a:xfrm>
              <a:off x="1044809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3" name="Connettore 1 232"/>
            <p:cNvCxnSpPr/>
            <p:nvPr userDrawn="1"/>
          </p:nvCxnSpPr>
          <p:spPr>
            <a:xfrm>
              <a:off x="1059696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4" name="Connettore 1 233"/>
            <p:cNvCxnSpPr/>
            <p:nvPr userDrawn="1"/>
          </p:nvCxnSpPr>
          <p:spPr>
            <a:xfrm>
              <a:off x="1074582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5" name="Connettore 1 234"/>
            <p:cNvCxnSpPr/>
            <p:nvPr userDrawn="1"/>
          </p:nvCxnSpPr>
          <p:spPr>
            <a:xfrm>
              <a:off x="1089469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6" name="Connettore 1 235"/>
            <p:cNvCxnSpPr/>
            <p:nvPr userDrawn="1"/>
          </p:nvCxnSpPr>
          <p:spPr>
            <a:xfrm>
              <a:off x="110435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7" name="Connettore 1 236"/>
            <p:cNvCxnSpPr/>
            <p:nvPr userDrawn="1"/>
          </p:nvCxnSpPr>
          <p:spPr>
            <a:xfrm>
              <a:off x="1119242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8" name="Connettore 1 237"/>
            <p:cNvCxnSpPr/>
            <p:nvPr userDrawn="1"/>
          </p:nvCxnSpPr>
          <p:spPr>
            <a:xfrm>
              <a:off x="1134129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9" name="Connettore 1 238"/>
            <p:cNvCxnSpPr/>
            <p:nvPr userDrawn="1"/>
          </p:nvCxnSpPr>
          <p:spPr>
            <a:xfrm>
              <a:off x="1149016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0" name="Connettore 1 239"/>
            <p:cNvCxnSpPr/>
            <p:nvPr userDrawn="1"/>
          </p:nvCxnSpPr>
          <p:spPr>
            <a:xfrm>
              <a:off x="1163903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1" name="Connettore 1 240"/>
            <p:cNvCxnSpPr/>
            <p:nvPr userDrawn="1"/>
          </p:nvCxnSpPr>
          <p:spPr>
            <a:xfrm>
              <a:off x="1178789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2" name="Connettore 1 241"/>
            <p:cNvCxnSpPr/>
            <p:nvPr userDrawn="1"/>
          </p:nvCxnSpPr>
          <p:spPr>
            <a:xfrm>
              <a:off x="1193676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3" name="Connettore 1 242"/>
            <p:cNvCxnSpPr/>
            <p:nvPr userDrawn="1"/>
          </p:nvCxnSpPr>
          <p:spPr>
            <a:xfrm>
              <a:off x="1208563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4" name="Connettore 1 243"/>
            <p:cNvCxnSpPr/>
            <p:nvPr userDrawn="1"/>
          </p:nvCxnSpPr>
          <p:spPr>
            <a:xfrm>
              <a:off x="1223449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5" name="Connettore 1 244"/>
            <p:cNvCxnSpPr/>
            <p:nvPr userDrawn="1"/>
          </p:nvCxnSpPr>
          <p:spPr>
            <a:xfrm>
              <a:off x="1238336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6" name="Connettore 1 245"/>
            <p:cNvCxnSpPr/>
            <p:nvPr userDrawn="1"/>
          </p:nvCxnSpPr>
          <p:spPr>
            <a:xfrm>
              <a:off x="1253223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7" name="Connettore 1 246"/>
            <p:cNvCxnSpPr/>
            <p:nvPr userDrawn="1"/>
          </p:nvCxnSpPr>
          <p:spPr>
            <a:xfrm>
              <a:off x="1268109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8" name="Connettore 1 247"/>
            <p:cNvCxnSpPr/>
            <p:nvPr userDrawn="1"/>
          </p:nvCxnSpPr>
          <p:spPr>
            <a:xfrm>
              <a:off x="1282996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9" name="Connettore 1 248"/>
            <p:cNvCxnSpPr/>
            <p:nvPr userDrawn="1"/>
          </p:nvCxnSpPr>
          <p:spPr>
            <a:xfrm>
              <a:off x="1297883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0" name="Connettore 1 249"/>
            <p:cNvCxnSpPr/>
            <p:nvPr userDrawn="1"/>
          </p:nvCxnSpPr>
          <p:spPr>
            <a:xfrm>
              <a:off x="1312770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1" name="Connettore 1 250"/>
            <p:cNvCxnSpPr/>
            <p:nvPr userDrawn="1"/>
          </p:nvCxnSpPr>
          <p:spPr>
            <a:xfrm>
              <a:off x="1327656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2" name="Connettore 1 251"/>
            <p:cNvCxnSpPr/>
            <p:nvPr userDrawn="1"/>
          </p:nvCxnSpPr>
          <p:spPr>
            <a:xfrm>
              <a:off x="1342543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3" name="Connettore 1 252"/>
            <p:cNvCxnSpPr/>
            <p:nvPr userDrawn="1"/>
          </p:nvCxnSpPr>
          <p:spPr>
            <a:xfrm>
              <a:off x="1357430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4" name="Connettore 1 253"/>
            <p:cNvCxnSpPr/>
            <p:nvPr userDrawn="1"/>
          </p:nvCxnSpPr>
          <p:spPr>
            <a:xfrm>
              <a:off x="1372316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5" name="Connettore 1 254"/>
            <p:cNvCxnSpPr/>
            <p:nvPr userDrawn="1"/>
          </p:nvCxnSpPr>
          <p:spPr>
            <a:xfrm>
              <a:off x="1387203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6" name="Connettore 1 255"/>
            <p:cNvCxnSpPr/>
            <p:nvPr userDrawn="1"/>
          </p:nvCxnSpPr>
          <p:spPr>
            <a:xfrm>
              <a:off x="1402090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7" name="Connettore 1 256"/>
            <p:cNvCxnSpPr/>
            <p:nvPr userDrawn="1"/>
          </p:nvCxnSpPr>
          <p:spPr>
            <a:xfrm>
              <a:off x="1416976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8" name="Connettore 1 257"/>
            <p:cNvCxnSpPr/>
            <p:nvPr userDrawn="1"/>
          </p:nvCxnSpPr>
          <p:spPr>
            <a:xfrm>
              <a:off x="1431863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9" name="Connettore 1 258"/>
            <p:cNvCxnSpPr/>
            <p:nvPr userDrawn="1"/>
          </p:nvCxnSpPr>
          <p:spPr>
            <a:xfrm>
              <a:off x="1446750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0" name="Connettore 1 259"/>
            <p:cNvCxnSpPr/>
            <p:nvPr userDrawn="1"/>
          </p:nvCxnSpPr>
          <p:spPr>
            <a:xfrm>
              <a:off x="1461637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1" name="Connettore 1 260"/>
            <p:cNvCxnSpPr/>
            <p:nvPr userDrawn="1"/>
          </p:nvCxnSpPr>
          <p:spPr>
            <a:xfrm>
              <a:off x="1476523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2" name="Connettore 1 261"/>
            <p:cNvCxnSpPr/>
            <p:nvPr userDrawn="1"/>
          </p:nvCxnSpPr>
          <p:spPr>
            <a:xfrm>
              <a:off x="1491410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3" name="Connettore 1 262"/>
            <p:cNvCxnSpPr/>
            <p:nvPr userDrawn="1"/>
          </p:nvCxnSpPr>
          <p:spPr>
            <a:xfrm>
              <a:off x="1506297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4" name="Connettore 1 263"/>
            <p:cNvCxnSpPr/>
            <p:nvPr userDrawn="1"/>
          </p:nvCxnSpPr>
          <p:spPr>
            <a:xfrm>
              <a:off x="1521183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5" name="Connettore 1 264"/>
            <p:cNvCxnSpPr/>
            <p:nvPr userDrawn="1"/>
          </p:nvCxnSpPr>
          <p:spPr>
            <a:xfrm>
              <a:off x="1536070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6" name="Connettore 1 265"/>
            <p:cNvCxnSpPr/>
            <p:nvPr userDrawn="1"/>
          </p:nvCxnSpPr>
          <p:spPr>
            <a:xfrm>
              <a:off x="1550957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7" name="Connettore 1 266"/>
            <p:cNvCxnSpPr/>
            <p:nvPr userDrawn="1"/>
          </p:nvCxnSpPr>
          <p:spPr>
            <a:xfrm>
              <a:off x="1565843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8" name="Connettore 1 267"/>
            <p:cNvCxnSpPr/>
            <p:nvPr userDrawn="1"/>
          </p:nvCxnSpPr>
          <p:spPr>
            <a:xfrm>
              <a:off x="1580730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9" name="Connettore 1 268"/>
            <p:cNvCxnSpPr/>
            <p:nvPr userDrawn="1"/>
          </p:nvCxnSpPr>
          <p:spPr>
            <a:xfrm>
              <a:off x="1595617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0" name="Connettore 1 269"/>
            <p:cNvCxnSpPr/>
            <p:nvPr userDrawn="1"/>
          </p:nvCxnSpPr>
          <p:spPr>
            <a:xfrm>
              <a:off x="161050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1" name="Connettore 1 270"/>
            <p:cNvCxnSpPr/>
            <p:nvPr userDrawn="1"/>
          </p:nvCxnSpPr>
          <p:spPr>
            <a:xfrm>
              <a:off x="162539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2" name="Connettore 1 271"/>
            <p:cNvCxnSpPr/>
            <p:nvPr userDrawn="1"/>
          </p:nvCxnSpPr>
          <p:spPr>
            <a:xfrm>
              <a:off x="164027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3" name="Connettore 1 272"/>
            <p:cNvCxnSpPr/>
            <p:nvPr userDrawn="1"/>
          </p:nvCxnSpPr>
          <p:spPr>
            <a:xfrm>
              <a:off x="165516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4" name="Connettore 1 273"/>
            <p:cNvCxnSpPr/>
            <p:nvPr userDrawn="1"/>
          </p:nvCxnSpPr>
          <p:spPr>
            <a:xfrm>
              <a:off x="167005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5" name="Connettore 1 274"/>
            <p:cNvCxnSpPr/>
            <p:nvPr userDrawn="1"/>
          </p:nvCxnSpPr>
          <p:spPr>
            <a:xfrm>
              <a:off x="168493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6" name="Connettore 1 275"/>
            <p:cNvCxnSpPr/>
            <p:nvPr userDrawn="1"/>
          </p:nvCxnSpPr>
          <p:spPr>
            <a:xfrm>
              <a:off x="169982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7" name="Connettore 1 276"/>
            <p:cNvCxnSpPr/>
            <p:nvPr userDrawn="1"/>
          </p:nvCxnSpPr>
          <p:spPr>
            <a:xfrm>
              <a:off x="171471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8" name="Connettore 1 277"/>
            <p:cNvCxnSpPr/>
            <p:nvPr userDrawn="1"/>
          </p:nvCxnSpPr>
          <p:spPr>
            <a:xfrm>
              <a:off x="172959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9" name="Connettore 1 278"/>
            <p:cNvCxnSpPr/>
            <p:nvPr userDrawn="1"/>
          </p:nvCxnSpPr>
          <p:spPr>
            <a:xfrm>
              <a:off x="174448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0" name="Connettore 1 279"/>
            <p:cNvCxnSpPr/>
            <p:nvPr userDrawn="1"/>
          </p:nvCxnSpPr>
          <p:spPr>
            <a:xfrm>
              <a:off x="175937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1" name="Connettore 1 280"/>
            <p:cNvCxnSpPr/>
            <p:nvPr userDrawn="1"/>
          </p:nvCxnSpPr>
          <p:spPr>
            <a:xfrm>
              <a:off x="177425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2" name="Connettore 1 281"/>
            <p:cNvCxnSpPr/>
            <p:nvPr userDrawn="1"/>
          </p:nvCxnSpPr>
          <p:spPr>
            <a:xfrm>
              <a:off x="178914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3" name="Connettore 1 282"/>
            <p:cNvCxnSpPr/>
            <p:nvPr userDrawn="1"/>
          </p:nvCxnSpPr>
          <p:spPr>
            <a:xfrm>
              <a:off x="180403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4" name="Connettore 1 283"/>
            <p:cNvCxnSpPr/>
            <p:nvPr userDrawn="1"/>
          </p:nvCxnSpPr>
          <p:spPr>
            <a:xfrm>
              <a:off x="181891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5" name="Connettore 1 284"/>
            <p:cNvCxnSpPr/>
            <p:nvPr userDrawn="1"/>
          </p:nvCxnSpPr>
          <p:spPr>
            <a:xfrm>
              <a:off x="183380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6" name="Connettore 1 285"/>
            <p:cNvCxnSpPr/>
            <p:nvPr userDrawn="1"/>
          </p:nvCxnSpPr>
          <p:spPr>
            <a:xfrm>
              <a:off x="184869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7" name="Connettore 1 286"/>
            <p:cNvCxnSpPr/>
            <p:nvPr userDrawn="1"/>
          </p:nvCxnSpPr>
          <p:spPr>
            <a:xfrm>
              <a:off x="186357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8" name="Connettore 1 287"/>
            <p:cNvCxnSpPr/>
            <p:nvPr userDrawn="1"/>
          </p:nvCxnSpPr>
          <p:spPr>
            <a:xfrm>
              <a:off x="187846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9" name="Connettore 1 288"/>
            <p:cNvCxnSpPr/>
            <p:nvPr userDrawn="1"/>
          </p:nvCxnSpPr>
          <p:spPr>
            <a:xfrm>
              <a:off x="189334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grpSp>
      <p:sp>
        <p:nvSpPr>
          <p:cNvPr id="2" name="Titolo 1"/>
          <p:cNvSpPr>
            <a:spLocks noGrp="1"/>
          </p:cNvSpPr>
          <p:nvPr>
            <p:ph type="ctrTitle"/>
          </p:nvPr>
        </p:nvSpPr>
        <p:spPr>
          <a:xfrm>
            <a:off x="641534" y="4149725"/>
            <a:ext cx="7772400" cy="968375"/>
          </a:xfrm>
        </p:spPr>
        <p:txBody>
          <a:bodyPr>
            <a:normAutofit/>
          </a:bodyPr>
          <a:lstStyle>
            <a:lvl1pPr>
              <a:defRPr sz="3600" b="0">
                <a:latin typeface="Calibri" panose="020F0502020204030204" pitchFamily="34" charset="0"/>
                <a:cs typeface="Calibri" panose="020F0502020204030204" pitchFamily="34" charset="0"/>
              </a:defRPr>
            </a:lvl1pPr>
          </a:lstStyle>
          <a:p>
            <a:r>
              <a:rPr lang="it-IT" dirty="0"/>
              <a:t>Fare clic per modificare lo stile del titolo</a:t>
            </a:r>
          </a:p>
        </p:txBody>
      </p:sp>
      <p:sp>
        <p:nvSpPr>
          <p:cNvPr id="3" name="Sottotitolo 2"/>
          <p:cNvSpPr>
            <a:spLocks noGrp="1"/>
          </p:cNvSpPr>
          <p:nvPr>
            <p:ph type="subTitle" idx="1"/>
          </p:nvPr>
        </p:nvSpPr>
        <p:spPr>
          <a:xfrm>
            <a:off x="641534" y="5260975"/>
            <a:ext cx="7772400" cy="1333500"/>
          </a:xfrm>
        </p:spPr>
        <p:txBody>
          <a:bodyPr/>
          <a:lstStyle>
            <a:lvl1pPr marL="0" indent="0" algn="l">
              <a:buNone/>
              <a:defRPr>
                <a:solidFill>
                  <a:schemeClr val="bg1"/>
                </a:solidFill>
                <a:latin typeface="Calibri" panose="020F0502020204030204" pitchFamily="34" charset="0"/>
                <a:cs typeface="Calibri" panose="020F050202020403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it-IT" dirty="0"/>
              <a:t>Fare clic per modificare lo stile del sottotitolo dello schema</a:t>
            </a:r>
          </a:p>
        </p:txBody>
      </p:sp>
    </p:spTree>
    <p:extLst>
      <p:ext uri="{BB962C8B-B14F-4D97-AF65-F5344CB8AC3E}">
        <p14:creationId xmlns:p14="http://schemas.microsoft.com/office/powerpoint/2010/main" val="5148126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p>
        </p:txBody>
      </p:sp>
      <p:sp>
        <p:nvSpPr>
          <p:cNvPr id="3" name="Segnaposto testo verticale 2"/>
          <p:cNvSpPr>
            <a:spLocks noGrp="1"/>
          </p:cNvSpPr>
          <p:nvPr>
            <p:ph type="body" orient="vert" idx="1"/>
          </p:nvPr>
        </p:nvSpPr>
        <p:spPr/>
        <p:txBody>
          <a:bodyPr vert="eaVert"/>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p:cNvSpPr>
            <a:spLocks noGrp="1"/>
          </p:cNvSpPr>
          <p:nvPr>
            <p:ph type="dt" sz="half" idx="10"/>
          </p:nvPr>
        </p:nvSpPr>
        <p:spPr>
          <a:xfrm>
            <a:off x="457200" y="6356350"/>
            <a:ext cx="2133600" cy="365125"/>
          </a:xfrm>
          <a:prstGeom prst="rect">
            <a:avLst/>
          </a:prstGeom>
        </p:spPr>
        <p:txBody>
          <a:bodyPr/>
          <a:lstStyle/>
          <a:p>
            <a:fld id="{B96E2279-029F-964F-A5B1-8676BDA67CCA}" type="datetimeFigureOut">
              <a:rPr lang="it-IT" smtClean="0"/>
              <a:t>06/01/18</a:t>
            </a:fld>
            <a:endParaRPr lang="it-IT"/>
          </a:p>
        </p:txBody>
      </p:sp>
      <p:sp>
        <p:nvSpPr>
          <p:cNvPr id="5" name="Segnaposto piè di pagina 4"/>
          <p:cNvSpPr>
            <a:spLocks noGrp="1"/>
          </p:cNvSpPr>
          <p:nvPr>
            <p:ph type="ftr" sz="quarter" idx="11"/>
          </p:nvPr>
        </p:nvSpPr>
        <p:spPr>
          <a:xfrm>
            <a:off x="3124200" y="6356350"/>
            <a:ext cx="2895600" cy="365125"/>
          </a:xfrm>
          <a:prstGeom prst="rect">
            <a:avLst/>
          </a:prstGeom>
        </p:spPr>
        <p:txBody>
          <a:bodyPr/>
          <a:lstStyle/>
          <a:p>
            <a:endParaRPr lang="it-IT"/>
          </a:p>
        </p:txBody>
      </p:sp>
      <p:sp>
        <p:nvSpPr>
          <p:cNvPr id="6" name="Segnaposto numero diapositiva 5"/>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‹n.›</a:t>
            </a:fld>
            <a:endParaRPr lang="it-IT"/>
          </a:p>
        </p:txBody>
      </p:sp>
    </p:spTree>
    <p:extLst>
      <p:ext uri="{BB962C8B-B14F-4D97-AF65-F5344CB8AC3E}">
        <p14:creationId xmlns:p14="http://schemas.microsoft.com/office/powerpoint/2010/main" val="11915554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olo verticale e testo">
    <p:spTree>
      <p:nvGrpSpPr>
        <p:cNvPr id="1" name=""/>
        <p:cNvGrpSpPr/>
        <p:nvPr/>
      </p:nvGrpSpPr>
      <p:grpSpPr>
        <a:xfrm>
          <a:off x="0" y="0"/>
          <a:ext cx="0" cy="0"/>
          <a:chOff x="0" y="0"/>
          <a:chExt cx="0" cy="0"/>
        </a:xfrm>
      </p:grpSpPr>
      <p:sp>
        <p:nvSpPr>
          <p:cNvPr id="2" name="Titolo verticale 1"/>
          <p:cNvSpPr>
            <a:spLocks noGrp="1"/>
          </p:cNvSpPr>
          <p:nvPr>
            <p:ph type="title" orient="vert"/>
          </p:nvPr>
        </p:nvSpPr>
        <p:spPr>
          <a:xfrm>
            <a:off x="6629400" y="274638"/>
            <a:ext cx="2057400" cy="5851525"/>
          </a:xfrm>
        </p:spPr>
        <p:txBody>
          <a:bodyPr vert="eaVert"/>
          <a:lstStyle/>
          <a:p>
            <a:r>
              <a:rPr lang="it-IT"/>
              <a:t>Fare clic per modificare lo stile del titolo</a:t>
            </a:r>
          </a:p>
        </p:txBody>
      </p:sp>
      <p:sp>
        <p:nvSpPr>
          <p:cNvPr id="3" name="Segnaposto testo verticale 2"/>
          <p:cNvSpPr>
            <a:spLocks noGrp="1"/>
          </p:cNvSpPr>
          <p:nvPr>
            <p:ph type="body" orient="vert" idx="1"/>
          </p:nvPr>
        </p:nvSpPr>
        <p:spPr>
          <a:xfrm>
            <a:off x="457200" y="274638"/>
            <a:ext cx="6019800" cy="5851525"/>
          </a:xfrm>
        </p:spPr>
        <p:txBody>
          <a:bodyPr vert="eaVert"/>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p:cNvSpPr>
            <a:spLocks noGrp="1"/>
          </p:cNvSpPr>
          <p:nvPr>
            <p:ph type="dt" sz="half" idx="10"/>
          </p:nvPr>
        </p:nvSpPr>
        <p:spPr>
          <a:xfrm>
            <a:off x="457200" y="6356350"/>
            <a:ext cx="2133600" cy="365125"/>
          </a:xfrm>
          <a:prstGeom prst="rect">
            <a:avLst/>
          </a:prstGeom>
        </p:spPr>
        <p:txBody>
          <a:bodyPr/>
          <a:lstStyle/>
          <a:p>
            <a:fld id="{B96E2279-029F-964F-A5B1-8676BDA67CCA}" type="datetimeFigureOut">
              <a:rPr lang="it-IT" smtClean="0"/>
              <a:t>06/01/18</a:t>
            </a:fld>
            <a:endParaRPr lang="it-IT"/>
          </a:p>
        </p:txBody>
      </p:sp>
      <p:sp>
        <p:nvSpPr>
          <p:cNvPr id="5" name="Segnaposto piè di pagina 4"/>
          <p:cNvSpPr>
            <a:spLocks noGrp="1"/>
          </p:cNvSpPr>
          <p:nvPr>
            <p:ph type="ftr" sz="quarter" idx="11"/>
          </p:nvPr>
        </p:nvSpPr>
        <p:spPr>
          <a:xfrm>
            <a:off x="3124200" y="6356350"/>
            <a:ext cx="2895600" cy="365125"/>
          </a:xfrm>
          <a:prstGeom prst="rect">
            <a:avLst/>
          </a:prstGeom>
        </p:spPr>
        <p:txBody>
          <a:bodyPr/>
          <a:lstStyle/>
          <a:p>
            <a:endParaRPr lang="it-IT"/>
          </a:p>
        </p:txBody>
      </p:sp>
      <p:sp>
        <p:nvSpPr>
          <p:cNvPr id="6" name="Segnaposto numero diapositiva 5"/>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‹n.›</a:t>
            </a:fld>
            <a:endParaRPr lang="it-IT"/>
          </a:p>
        </p:txBody>
      </p:sp>
    </p:spTree>
    <p:extLst>
      <p:ext uri="{BB962C8B-B14F-4D97-AF65-F5344CB8AC3E}">
        <p14:creationId xmlns:p14="http://schemas.microsoft.com/office/powerpoint/2010/main" val="2833669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Diapositiva titolo">
    <p:spTree>
      <p:nvGrpSpPr>
        <p:cNvPr id="1" name=""/>
        <p:cNvGrpSpPr/>
        <p:nvPr/>
      </p:nvGrpSpPr>
      <p:grpSpPr>
        <a:xfrm>
          <a:off x="0" y="0"/>
          <a:ext cx="0" cy="0"/>
          <a:chOff x="0" y="0"/>
          <a:chExt cx="0" cy="0"/>
        </a:xfrm>
      </p:grpSpPr>
    </p:spTree>
    <p:extLst>
      <p:ext uri="{BB962C8B-B14F-4D97-AF65-F5344CB8AC3E}">
        <p14:creationId xmlns:p14="http://schemas.microsoft.com/office/powerpoint/2010/main" val="20328054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53" name="Rettangolo 252"/>
          <p:cNvSpPr/>
          <p:nvPr userDrawn="1"/>
        </p:nvSpPr>
        <p:spPr>
          <a:xfrm>
            <a:off x="0" y="1"/>
            <a:ext cx="9144000" cy="979565"/>
          </a:xfrm>
          <a:prstGeom prst="rect">
            <a:avLst/>
          </a:prstGeom>
          <a:solidFill>
            <a:srgbClr val="728F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2" name="Titolo 1"/>
          <p:cNvSpPr>
            <a:spLocks noGrp="1"/>
          </p:cNvSpPr>
          <p:nvPr>
            <p:ph type="title"/>
          </p:nvPr>
        </p:nvSpPr>
        <p:spPr>
          <a:xfrm>
            <a:off x="288521" y="139166"/>
            <a:ext cx="8581043" cy="641678"/>
          </a:xfrm>
        </p:spPr>
        <p:txBody>
          <a:bodyPr/>
          <a:lstStyle>
            <a:lvl1pPr>
              <a:defRPr b="0">
                <a:latin typeface="Calibri" panose="020F0502020204030204" pitchFamily="34" charset="0"/>
                <a:cs typeface="Calibri" panose="020F0502020204030204" pitchFamily="34" charset="0"/>
              </a:defRPr>
            </a:lvl1pPr>
          </a:lstStyle>
          <a:p>
            <a:r>
              <a:rPr lang="it-IT" dirty="0"/>
              <a:t>Fare clic per modificare lo stile del titolo</a:t>
            </a:r>
          </a:p>
        </p:txBody>
      </p:sp>
      <p:sp>
        <p:nvSpPr>
          <p:cNvPr id="3" name="Segnaposto contenuto 2"/>
          <p:cNvSpPr>
            <a:spLocks noGrp="1"/>
          </p:cNvSpPr>
          <p:nvPr>
            <p:ph idx="1"/>
          </p:nvPr>
        </p:nvSpPr>
        <p:spPr>
          <a:xfrm>
            <a:off x="343400" y="1289882"/>
            <a:ext cx="8323726" cy="4525963"/>
          </a:xfrm>
        </p:spPr>
        <p:txBody>
          <a:bodyPr/>
          <a:lstStyle>
            <a:lvl1pPr>
              <a:defRPr>
                <a:latin typeface="Calibri" panose="020F0502020204030204" pitchFamily="34" charset="0"/>
                <a:cs typeface="Calibri" panose="020F0502020204030204" pitchFamily="34" charset="0"/>
              </a:defRPr>
            </a:lvl1pPr>
          </a:lstStyle>
          <a:p>
            <a:pPr lvl="0"/>
            <a:endParaRPr lang="it-IT" dirty="0"/>
          </a:p>
        </p:txBody>
      </p:sp>
      <p:sp>
        <p:nvSpPr>
          <p:cNvPr id="129" name="Rettangolo 128"/>
          <p:cNvSpPr/>
          <p:nvPr userDrawn="1"/>
        </p:nvSpPr>
        <p:spPr>
          <a:xfrm>
            <a:off x="0" y="6126162"/>
            <a:ext cx="9144000" cy="731837"/>
          </a:xfrm>
          <a:prstGeom prst="rect">
            <a:avLst/>
          </a:prstGeom>
          <a:solidFill>
            <a:srgbClr val="728F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130" name="CasellaDiTesto 129"/>
          <p:cNvSpPr txBox="1"/>
          <p:nvPr userDrawn="1"/>
        </p:nvSpPr>
        <p:spPr>
          <a:xfrm>
            <a:off x="202398" y="6481870"/>
            <a:ext cx="2218364" cy="307777"/>
          </a:xfrm>
          <a:prstGeom prst="rect">
            <a:avLst/>
          </a:prstGeom>
          <a:noFill/>
        </p:spPr>
        <p:txBody>
          <a:bodyPr wrap="none" rtlCol="0">
            <a:spAutoFit/>
          </a:bodyPr>
          <a:lstStyle/>
          <a:p>
            <a:r>
              <a:rPr lang="it-IT" sz="1400" b="0" baseline="0" dirty="0">
                <a:solidFill>
                  <a:srgbClr val="FFFFFF"/>
                </a:solidFill>
                <a:latin typeface="Calibri" panose="020F0502020204030204" pitchFamily="34" charset="0"/>
                <a:cs typeface="Calibri" panose="020F0502020204030204" pitchFamily="34" charset="0"/>
              </a:rPr>
              <a:t>A. </a:t>
            </a:r>
            <a:r>
              <a:rPr lang="it-IT" sz="1400" b="0" baseline="0" dirty="0" err="1">
                <a:solidFill>
                  <a:srgbClr val="FFFFFF"/>
                </a:solidFill>
                <a:latin typeface="Calibri" panose="020F0502020204030204" pitchFamily="34" charset="0"/>
                <a:cs typeface="Calibri" panose="020F0502020204030204" pitchFamily="34" charset="0"/>
              </a:rPr>
              <a:t>Aimi</a:t>
            </a:r>
            <a:r>
              <a:rPr lang="it-IT" sz="1400" b="0" baseline="0" dirty="0">
                <a:solidFill>
                  <a:srgbClr val="FFFFFF"/>
                </a:solidFill>
                <a:latin typeface="Calibri" panose="020F0502020204030204" pitchFamily="34" charset="0"/>
                <a:cs typeface="Calibri" panose="020F0502020204030204" pitchFamily="34" charset="0"/>
              </a:rPr>
              <a:t>, R. Bigazzi, F. </a:t>
            </a:r>
            <a:r>
              <a:rPr lang="it-IT" sz="1400" b="0" baseline="0" dirty="0" err="1">
                <a:solidFill>
                  <a:srgbClr val="FFFFFF"/>
                </a:solidFill>
                <a:latin typeface="Calibri" panose="020F0502020204030204" pitchFamily="34" charset="0"/>
                <a:cs typeface="Calibri" panose="020F0502020204030204" pitchFamily="34" charset="0"/>
              </a:rPr>
              <a:t>Collini</a:t>
            </a:r>
            <a:endParaRPr lang="it-IT" sz="1400" b="0" dirty="0">
              <a:solidFill>
                <a:srgbClr val="FFFFFF"/>
              </a:solidFill>
              <a:latin typeface="Calibri" panose="020F0502020204030204" pitchFamily="34" charset="0"/>
              <a:cs typeface="Calibri" panose="020F0502020204030204" pitchFamily="34" charset="0"/>
            </a:endParaRPr>
          </a:p>
        </p:txBody>
      </p:sp>
      <p:grpSp>
        <p:nvGrpSpPr>
          <p:cNvPr id="132" name="Gruppo 131"/>
          <p:cNvGrpSpPr/>
          <p:nvPr userDrawn="1"/>
        </p:nvGrpSpPr>
        <p:grpSpPr>
          <a:xfrm>
            <a:off x="55925" y="801864"/>
            <a:ext cx="9036647" cy="180000"/>
            <a:chOff x="1218340" y="275867"/>
            <a:chExt cx="17715122" cy="567843"/>
          </a:xfrm>
        </p:grpSpPr>
        <p:cxnSp>
          <p:nvCxnSpPr>
            <p:cNvPr id="133" name="Connettore 1 132"/>
            <p:cNvCxnSpPr/>
            <p:nvPr userDrawn="1"/>
          </p:nvCxnSpPr>
          <p:spPr>
            <a:xfrm>
              <a:off x="12183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4" name="Connettore 1 133"/>
            <p:cNvCxnSpPr/>
            <p:nvPr userDrawn="1"/>
          </p:nvCxnSpPr>
          <p:spPr>
            <a:xfrm>
              <a:off x="13672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5" name="Connettore 1 134"/>
            <p:cNvCxnSpPr/>
            <p:nvPr userDrawn="1"/>
          </p:nvCxnSpPr>
          <p:spPr>
            <a:xfrm>
              <a:off x="15160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6" name="Connettore 1 135"/>
            <p:cNvCxnSpPr/>
            <p:nvPr userDrawn="1"/>
          </p:nvCxnSpPr>
          <p:spPr>
            <a:xfrm>
              <a:off x="16649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7" name="Connettore 1 136"/>
            <p:cNvCxnSpPr/>
            <p:nvPr userDrawn="1"/>
          </p:nvCxnSpPr>
          <p:spPr>
            <a:xfrm>
              <a:off x="18138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8" name="Connettore 1 137"/>
            <p:cNvCxnSpPr/>
            <p:nvPr userDrawn="1"/>
          </p:nvCxnSpPr>
          <p:spPr>
            <a:xfrm>
              <a:off x="19626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9" name="Connettore 1 138"/>
            <p:cNvCxnSpPr/>
            <p:nvPr userDrawn="1"/>
          </p:nvCxnSpPr>
          <p:spPr>
            <a:xfrm>
              <a:off x="21115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0" name="Connettore 1 139"/>
            <p:cNvCxnSpPr/>
            <p:nvPr userDrawn="1"/>
          </p:nvCxnSpPr>
          <p:spPr>
            <a:xfrm>
              <a:off x="22604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1" name="Connettore 1 140"/>
            <p:cNvCxnSpPr/>
            <p:nvPr userDrawn="1"/>
          </p:nvCxnSpPr>
          <p:spPr>
            <a:xfrm>
              <a:off x="24092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2" name="Connettore 1 141"/>
            <p:cNvCxnSpPr/>
            <p:nvPr userDrawn="1"/>
          </p:nvCxnSpPr>
          <p:spPr>
            <a:xfrm>
              <a:off x="25581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3" name="Connettore 1 142"/>
            <p:cNvCxnSpPr/>
            <p:nvPr userDrawn="1"/>
          </p:nvCxnSpPr>
          <p:spPr>
            <a:xfrm>
              <a:off x="27070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4" name="Connettore 1 143"/>
            <p:cNvCxnSpPr/>
            <p:nvPr userDrawn="1"/>
          </p:nvCxnSpPr>
          <p:spPr>
            <a:xfrm>
              <a:off x="28558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5" name="Connettore 1 144"/>
            <p:cNvCxnSpPr/>
            <p:nvPr userDrawn="1"/>
          </p:nvCxnSpPr>
          <p:spPr>
            <a:xfrm>
              <a:off x="30047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6" name="Connettore 1 145"/>
            <p:cNvCxnSpPr/>
            <p:nvPr userDrawn="1"/>
          </p:nvCxnSpPr>
          <p:spPr>
            <a:xfrm>
              <a:off x="31536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7" name="Connettore 1 146"/>
            <p:cNvCxnSpPr/>
            <p:nvPr userDrawn="1"/>
          </p:nvCxnSpPr>
          <p:spPr>
            <a:xfrm>
              <a:off x="33024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8" name="Connettore 1 147"/>
            <p:cNvCxnSpPr/>
            <p:nvPr userDrawn="1"/>
          </p:nvCxnSpPr>
          <p:spPr>
            <a:xfrm>
              <a:off x="34513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9" name="Connettore 1 148"/>
            <p:cNvCxnSpPr/>
            <p:nvPr userDrawn="1"/>
          </p:nvCxnSpPr>
          <p:spPr>
            <a:xfrm>
              <a:off x="36002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0" name="Connettore 1 149"/>
            <p:cNvCxnSpPr/>
            <p:nvPr userDrawn="1"/>
          </p:nvCxnSpPr>
          <p:spPr>
            <a:xfrm>
              <a:off x="37490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1" name="Connettore 1 150"/>
            <p:cNvCxnSpPr/>
            <p:nvPr userDrawn="1"/>
          </p:nvCxnSpPr>
          <p:spPr>
            <a:xfrm>
              <a:off x="38979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2" name="Connettore 1 151"/>
            <p:cNvCxnSpPr/>
            <p:nvPr userDrawn="1"/>
          </p:nvCxnSpPr>
          <p:spPr>
            <a:xfrm>
              <a:off x="404681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3" name="Connettore 1 152"/>
            <p:cNvCxnSpPr/>
            <p:nvPr userDrawn="1"/>
          </p:nvCxnSpPr>
          <p:spPr>
            <a:xfrm>
              <a:off x="419568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4" name="Connettore 1 153"/>
            <p:cNvCxnSpPr/>
            <p:nvPr userDrawn="1"/>
          </p:nvCxnSpPr>
          <p:spPr>
            <a:xfrm>
              <a:off x="434454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5" name="Connettore 1 154"/>
            <p:cNvCxnSpPr/>
            <p:nvPr userDrawn="1"/>
          </p:nvCxnSpPr>
          <p:spPr>
            <a:xfrm>
              <a:off x="449341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6" name="Connettore 1 155"/>
            <p:cNvCxnSpPr/>
            <p:nvPr userDrawn="1"/>
          </p:nvCxnSpPr>
          <p:spPr>
            <a:xfrm>
              <a:off x="464228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7" name="Connettore 1 156"/>
            <p:cNvCxnSpPr/>
            <p:nvPr userDrawn="1"/>
          </p:nvCxnSpPr>
          <p:spPr>
            <a:xfrm>
              <a:off x="479114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8" name="Connettore 1 157"/>
            <p:cNvCxnSpPr/>
            <p:nvPr userDrawn="1"/>
          </p:nvCxnSpPr>
          <p:spPr>
            <a:xfrm>
              <a:off x="494001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9" name="Connettore 1 158"/>
            <p:cNvCxnSpPr/>
            <p:nvPr userDrawn="1"/>
          </p:nvCxnSpPr>
          <p:spPr>
            <a:xfrm>
              <a:off x="508888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0" name="Connettore 1 159"/>
            <p:cNvCxnSpPr/>
            <p:nvPr userDrawn="1"/>
          </p:nvCxnSpPr>
          <p:spPr>
            <a:xfrm>
              <a:off x="523774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1" name="Connettore 1 160"/>
            <p:cNvCxnSpPr/>
            <p:nvPr userDrawn="1"/>
          </p:nvCxnSpPr>
          <p:spPr>
            <a:xfrm>
              <a:off x="538661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2" name="Connettore 1 161"/>
            <p:cNvCxnSpPr/>
            <p:nvPr userDrawn="1"/>
          </p:nvCxnSpPr>
          <p:spPr>
            <a:xfrm>
              <a:off x="553548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3" name="Connettore 1 162"/>
            <p:cNvCxnSpPr/>
            <p:nvPr userDrawn="1"/>
          </p:nvCxnSpPr>
          <p:spPr>
            <a:xfrm>
              <a:off x="568435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4" name="Connettore 1 163"/>
            <p:cNvCxnSpPr/>
            <p:nvPr userDrawn="1"/>
          </p:nvCxnSpPr>
          <p:spPr>
            <a:xfrm>
              <a:off x="583321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5" name="Connettore 1 164"/>
            <p:cNvCxnSpPr/>
            <p:nvPr userDrawn="1"/>
          </p:nvCxnSpPr>
          <p:spPr>
            <a:xfrm>
              <a:off x="598208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6" name="Connettore 1 165"/>
            <p:cNvCxnSpPr/>
            <p:nvPr userDrawn="1"/>
          </p:nvCxnSpPr>
          <p:spPr>
            <a:xfrm>
              <a:off x="613095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7" name="Connettore 1 166"/>
            <p:cNvCxnSpPr/>
            <p:nvPr userDrawn="1"/>
          </p:nvCxnSpPr>
          <p:spPr>
            <a:xfrm>
              <a:off x="627981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8" name="Connettore 1 167"/>
            <p:cNvCxnSpPr/>
            <p:nvPr userDrawn="1"/>
          </p:nvCxnSpPr>
          <p:spPr>
            <a:xfrm>
              <a:off x="642868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9" name="Connettore 1 168"/>
            <p:cNvCxnSpPr/>
            <p:nvPr userDrawn="1"/>
          </p:nvCxnSpPr>
          <p:spPr>
            <a:xfrm>
              <a:off x="657755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0" name="Connettore 1 169"/>
            <p:cNvCxnSpPr/>
            <p:nvPr userDrawn="1"/>
          </p:nvCxnSpPr>
          <p:spPr>
            <a:xfrm>
              <a:off x="672641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1" name="Connettore 1 170"/>
            <p:cNvCxnSpPr/>
            <p:nvPr userDrawn="1"/>
          </p:nvCxnSpPr>
          <p:spPr>
            <a:xfrm>
              <a:off x="687528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2" name="Connettore 1 171"/>
            <p:cNvCxnSpPr/>
            <p:nvPr userDrawn="1"/>
          </p:nvCxnSpPr>
          <p:spPr>
            <a:xfrm>
              <a:off x="702415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3" name="Connettore 1 172"/>
            <p:cNvCxnSpPr/>
            <p:nvPr userDrawn="1"/>
          </p:nvCxnSpPr>
          <p:spPr>
            <a:xfrm>
              <a:off x="717302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4" name="Connettore 1 173"/>
            <p:cNvCxnSpPr/>
            <p:nvPr userDrawn="1"/>
          </p:nvCxnSpPr>
          <p:spPr>
            <a:xfrm>
              <a:off x="732188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5" name="Connettore 1 174"/>
            <p:cNvCxnSpPr/>
            <p:nvPr userDrawn="1"/>
          </p:nvCxnSpPr>
          <p:spPr>
            <a:xfrm>
              <a:off x="747075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6" name="Connettore 1 175"/>
            <p:cNvCxnSpPr/>
            <p:nvPr userDrawn="1"/>
          </p:nvCxnSpPr>
          <p:spPr>
            <a:xfrm>
              <a:off x="761962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7" name="Connettore 1 176"/>
            <p:cNvCxnSpPr/>
            <p:nvPr userDrawn="1"/>
          </p:nvCxnSpPr>
          <p:spPr>
            <a:xfrm>
              <a:off x="776848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8" name="Connettore 1 177"/>
            <p:cNvCxnSpPr/>
            <p:nvPr userDrawn="1"/>
          </p:nvCxnSpPr>
          <p:spPr>
            <a:xfrm>
              <a:off x="791735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9" name="Connettore 1 178"/>
            <p:cNvCxnSpPr/>
            <p:nvPr userDrawn="1"/>
          </p:nvCxnSpPr>
          <p:spPr>
            <a:xfrm>
              <a:off x="806622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0" name="Connettore 1 179"/>
            <p:cNvCxnSpPr/>
            <p:nvPr userDrawn="1"/>
          </p:nvCxnSpPr>
          <p:spPr>
            <a:xfrm>
              <a:off x="821508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1" name="Connettore 1 180"/>
            <p:cNvCxnSpPr/>
            <p:nvPr userDrawn="1"/>
          </p:nvCxnSpPr>
          <p:spPr>
            <a:xfrm>
              <a:off x="836395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2" name="Connettore 1 181"/>
            <p:cNvCxnSpPr/>
            <p:nvPr userDrawn="1"/>
          </p:nvCxnSpPr>
          <p:spPr>
            <a:xfrm>
              <a:off x="851282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3" name="Connettore 1 182"/>
            <p:cNvCxnSpPr/>
            <p:nvPr userDrawn="1"/>
          </p:nvCxnSpPr>
          <p:spPr>
            <a:xfrm>
              <a:off x="866169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4" name="Connettore 1 183"/>
            <p:cNvCxnSpPr/>
            <p:nvPr userDrawn="1"/>
          </p:nvCxnSpPr>
          <p:spPr>
            <a:xfrm>
              <a:off x="881055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5" name="Connettore 1 184"/>
            <p:cNvCxnSpPr/>
            <p:nvPr userDrawn="1"/>
          </p:nvCxnSpPr>
          <p:spPr>
            <a:xfrm>
              <a:off x="895942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6" name="Connettore 1 185"/>
            <p:cNvCxnSpPr/>
            <p:nvPr userDrawn="1"/>
          </p:nvCxnSpPr>
          <p:spPr>
            <a:xfrm>
              <a:off x="910829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7" name="Connettore 1 186"/>
            <p:cNvCxnSpPr/>
            <p:nvPr userDrawn="1"/>
          </p:nvCxnSpPr>
          <p:spPr>
            <a:xfrm>
              <a:off x="925715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8" name="Connettore 1 187"/>
            <p:cNvCxnSpPr/>
            <p:nvPr userDrawn="1"/>
          </p:nvCxnSpPr>
          <p:spPr>
            <a:xfrm>
              <a:off x="940602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9" name="Connettore 1 188"/>
            <p:cNvCxnSpPr/>
            <p:nvPr userDrawn="1"/>
          </p:nvCxnSpPr>
          <p:spPr>
            <a:xfrm>
              <a:off x="955489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0" name="Connettore 1 189"/>
            <p:cNvCxnSpPr/>
            <p:nvPr userDrawn="1"/>
          </p:nvCxnSpPr>
          <p:spPr>
            <a:xfrm>
              <a:off x="970375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1" name="Connettore 1 190"/>
            <p:cNvCxnSpPr/>
            <p:nvPr userDrawn="1"/>
          </p:nvCxnSpPr>
          <p:spPr>
            <a:xfrm>
              <a:off x="985262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2" name="Connettore 1 191"/>
            <p:cNvCxnSpPr/>
            <p:nvPr userDrawn="1"/>
          </p:nvCxnSpPr>
          <p:spPr>
            <a:xfrm>
              <a:off x="1000149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3" name="Connettore 1 192"/>
            <p:cNvCxnSpPr/>
            <p:nvPr userDrawn="1"/>
          </p:nvCxnSpPr>
          <p:spPr>
            <a:xfrm>
              <a:off x="1015036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4" name="Connettore 1 193"/>
            <p:cNvCxnSpPr/>
            <p:nvPr userDrawn="1"/>
          </p:nvCxnSpPr>
          <p:spPr>
            <a:xfrm>
              <a:off x="1029922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5" name="Connettore 1 194"/>
            <p:cNvCxnSpPr/>
            <p:nvPr userDrawn="1"/>
          </p:nvCxnSpPr>
          <p:spPr>
            <a:xfrm>
              <a:off x="1044809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6" name="Connettore 1 195"/>
            <p:cNvCxnSpPr/>
            <p:nvPr userDrawn="1"/>
          </p:nvCxnSpPr>
          <p:spPr>
            <a:xfrm>
              <a:off x="1059696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7" name="Connettore 1 196"/>
            <p:cNvCxnSpPr/>
            <p:nvPr userDrawn="1"/>
          </p:nvCxnSpPr>
          <p:spPr>
            <a:xfrm>
              <a:off x="1074582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8" name="Connettore 1 197"/>
            <p:cNvCxnSpPr/>
            <p:nvPr userDrawn="1"/>
          </p:nvCxnSpPr>
          <p:spPr>
            <a:xfrm>
              <a:off x="1089469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9" name="Connettore 1 198"/>
            <p:cNvCxnSpPr/>
            <p:nvPr userDrawn="1"/>
          </p:nvCxnSpPr>
          <p:spPr>
            <a:xfrm>
              <a:off x="110435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0" name="Connettore 1 199"/>
            <p:cNvCxnSpPr/>
            <p:nvPr userDrawn="1"/>
          </p:nvCxnSpPr>
          <p:spPr>
            <a:xfrm>
              <a:off x="1119242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1" name="Connettore 1 200"/>
            <p:cNvCxnSpPr/>
            <p:nvPr userDrawn="1"/>
          </p:nvCxnSpPr>
          <p:spPr>
            <a:xfrm>
              <a:off x="1134129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2" name="Connettore 1 201"/>
            <p:cNvCxnSpPr/>
            <p:nvPr userDrawn="1"/>
          </p:nvCxnSpPr>
          <p:spPr>
            <a:xfrm>
              <a:off x="1149016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3" name="Connettore 1 202"/>
            <p:cNvCxnSpPr/>
            <p:nvPr userDrawn="1"/>
          </p:nvCxnSpPr>
          <p:spPr>
            <a:xfrm>
              <a:off x="1163903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4" name="Connettore 1 203"/>
            <p:cNvCxnSpPr/>
            <p:nvPr userDrawn="1"/>
          </p:nvCxnSpPr>
          <p:spPr>
            <a:xfrm>
              <a:off x="1178789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5" name="Connettore 1 204"/>
            <p:cNvCxnSpPr/>
            <p:nvPr userDrawn="1"/>
          </p:nvCxnSpPr>
          <p:spPr>
            <a:xfrm>
              <a:off x="1193676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6" name="Connettore 1 205"/>
            <p:cNvCxnSpPr/>
            <p:nvPr userDrawn="1"/>
          </p:nvCxnSpPr>
          <p:spPr>
            <a:xfrm>
              <a:off x="1208563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7" name="Connettore 1 206"/>
            <p:cNvCxnSpPr/>
            <p:nvPr userDrawn="1"/>
          </p:nvCxnSpPr>
          <p:spPr>
            <a:xfrm>
              <a:off x="1223449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8" name="Connettore 1 207"/>
            <p:cNvCxnSpPr/>
            <p:nvPr userDrawn="1"/>
          </p:nvCxnSpPr>
          <p:spPr>
            <a:xfrm>
              <a:off x="1238336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9" name="Connettore 1 208"/>
            <p:cNvCxnSpPr/>
            <p:nvPr userDrawn="1"/>
          </p:nvCxnSpPr>
          <p:spPr>
            <a:xfrm>
              <a:off x="1253223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0" name="Connettore 1 209"/>
            <p:cNvCxnSpPr/>
            <p:nvPr userDrawn="1"/>
          </p:nvCxnSpPr>
          <p:spPr>
            <a:xfrm>
              <a:off x="1268109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1" name="Connettore 1 210"/>
            <p:cNvCxnSpPr/>
            <p:nvPr userDrawn="1"/>
          </p:nvCxnSpPr>
          <p:spPr>
            <a:xfrm>
              <a:off x="1282996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2" name="Connettore 1 211"/>
            <p:cNvCxnSpPr/>
            <p:nvPr userDrawn="1"/>
          </p:nvCxnSpPr>
          <p:spPr>
            <a:xfrm>
              <a:off x="1297883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3" name="Connettore 1 212"/>
            <p:cNvCxnSpPr/>
            <p:nvPr userDrawn="1"/>
          </p:nvCxnSpPr>
          <p:spPr>
            <a:xfrm>
              <a:off x="1312770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4" name="Connettore 1 213"/>
            <p:cNvCxnSpPr/>
            <p:nvPr userDrawn="1"/>
          </p:nvCxnSpPr>
          <p:spPr>
            <a:xfrm>
              <a:off x="1327656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5" name="Connettore 1 214"/>
            <p:cNvCxnSpPr/>
            <p:nvPr userDrawn="1"/>
          </p:nvCxnSpPr>
          <p:spPr>
            <a:xfrm>
              <a:off x="1342543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6" name="Connettore 1 215"/>
            <p:cNvCxnSpPr/>
            <p:nvPr userDrawn="1"/>
          </p:nvCxnSpPr>
          <p:spPr>
            <a:xfrm>
              <a:off x="1357430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7" name="Connettore 1 216"/>
            <p:cNvCxnSpPr/>
            <p:nvPr userDrawn="1"/>
          </p:nvCxnSpPr>
          <p:spPr>
            <a:xfrm>
              <a:off x="1372316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8" name="Connettore 1 217"/>
            <p:cNvCxnSpPr/>
            <p:nvPr userDrawn="1"/>
          </p:nvCxnSpPr>
          <p:spPr>
            <a:xfrm>
              <a:off x="1387203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9" name="Connettore 1 218"/>
            <p:cNvCxnSpPr/>
            <p:nvPr userDrawn="1"/>
          </p:nvCxnSpPr>
          <p:spPr>
            <a:xfrm>
              <a:off x="1402090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0" name="Connettore 1 219"/>
            <p:cNvCxnSpPr/>
            <p:nvPr userDrawn="1"/>
          </p:nvCxnSpPr>
          <p:spPr>
            <a:xfrm>
              <a:off x="1416976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1" name="Connettore 1 220"/>
            <p:cNvCxnSpPr/>
            <p:nvPr userDrawn="1"/>
          </p:nvCxnSpPr>
          <p:spPr>
            <a:xfrm>
              <a:off x="1431863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2" name="Connettore 1 221"/>
            <p:cNvCxnSpPr/>
            <p:nvPr userDrawn="1"/>
          </p:nvCxnSpPr>
          <p:spPr>
            <a:xfrm>
              <a:off x="1446750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3" name="Connettore 1 222"/>
            <p:cNvCxnSpPr/>
            <p:nvPr userDrawn="1"/>
          </p:nvCxnSpPr>
          <p:spPr>
            <a:xfrm>
              <a:off x="1461637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4" name="Connettore 1 223"/>
            <p:cNvCxnSpPr/>
            <p:nvPr userDrawn="1"/>
          </p:nvCxnSpPr>
          <p:spPr>
            <a:xfrm>
              <a:off x="1476523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5" name="Connettore 1 224"/>
            <p:cNvCxnSpPr/>
            <p:nvPr userDrawn="1"/>
          </p:nvCxnSpPr>
          <p:spPr>
            <a:xfrm>
              <a:off x="1491410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6" name="Connettore 1 225"/>
            <p:cNvCxnSpPr/>
            <p:nvPr userDrawn="1"/>
          </p:nvCxnSpPr>
          <p:spPr>
            <a:xfrm>
              <a:off x="1506297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7" name="Connettore 1 226"/>
            <p:cNvCxnSpPr/>
            <p:nvPr userDrawn="1"/>
          </p:nvCxnSpPr>
          <p:spPr>
            <a:xfrm>
              <a:off x="1521183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8" name="Connettore 1 227"/>
            <p:cNvCxnSpPr/>
            <p:nvPr userDrawn="1"/>
          </p:nvCxnSpPr>
          <p:spPr>
            <a:xfrm>
              <a:off x="1536070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9" name="Connettore 1 228"/>
            <p:cNvCxnSpPr/>
            <p:nvPr userDrawn="1"/>
          </p:nvCxnSpPr>
          <p:spPr>
            <a:xfrm>
              <a:off x="1550957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0" name="Connettore 1 229"/>
            <p:cNvCxnSpPr/>
            <p:nvPr userDrawn="1"/>
          </p:nvCxnSpPr>
          <p:spPr>
            <a:xfrm>
              <a:off x="1565843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1" name="Connettore 1 230"/>
            <p:cNvCxnSpPr/>
            <p:nvPr userDrawn="1"/>
          </p:nvCxnSpPr>
          <p:spPr>
            <a:xfrm>
              <a:off x="1580730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2" name="Connettore 1 231"/>
            <p:cNvCxnSpPr/>
            <p:nvPr userDrawn="1"/>
          </p:nvCxnSpPr>
          <p:spPr>
            <a:xfrm>
              <a:off x="1595617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3" name="Connettore 1 232"/>
            <p:cNvCxnSpPr/>
            <p:nvPr userDrawn="1"/>
          </p:nvCxnSpPr>
          <p:spPr>
            <a:xfrm>
              <a:off x="161050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4" name="Connettore 1 233"/>
            <p:cNvCxnSpPr/>
            <p:nvPr userDrawn="1"/>
          </p:nvCxnSpPr>
          <p:spPr>
            <a:xfrm>
              <a:off x="162539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5" name="Connettore 1 234"/>
            <p:cNvCxnSpPr/>
            <p:nvPr userDrawn="1"/>
          </p:nvCxnSpPr>
          <p:spPr>
            <a:xfrm>
              <a:off x="164027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6" name="Connettore 1 235"/>
            <p:cNvCxnSpPr/>
            <p:nvPr userDrawn="1"/>
          </p:nvCxnSpPr>
          <p:spPr>
            <a:xfrm>
              <a:off x="165516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7" name="Connettore 1 236"/>
            <p:cNvCxnSpPr/>
            <p:nvPr userDrawn="1"/>
          </p:nvCxnSpPr>
          <p:spPr>
            <a:xfrm>
              <a:off x="167005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8" name="Connettore 1 237"/>
            <p:cNvCxnSpPr/>
            <p:nvPr userDrawn="1"/>
          </p:nvCxnSpPr>
          <p:spPr>
            <a:xfrm>
              <a:off x="168493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9" name="Connettore 1 238"/>
            <p:cNvCxnSpPr/>
            <p:nvPr userDrawn="1"/>
          </p:nvCxnSpPr>
          <p:spPr>
            <a:xfrm>
              <a:off x="169982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0" name="Connettore 1 239"/>
            <p:cNvCxnSpPr/>
            <p:nvPr userDrawn="1"/>
          </p:nvCxnSpPr>
          <p:spPr>
            <a:xfrm>
              <a:off x="171471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1" name="Connettore 1 240"/>
            <p:cNvCxnSpPr/>
            <p:nvPr userDrawn="1"/>
          </p:nvCxnSpPr>
          <p:spPr>
            <a:xfrm>
              <a:off x="172959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2" name="Connettore 1 241"/>
            <p:cNvCxnSpPr/>
            <p:nvPr userDrawn="1"/>
          </p:nvCxnSpPr>
          <p:spPr>
            <a:xfrm>
              <a:off x="174448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3" name="Connettore 1 242"/>
            <p:cNvCxnSpPr/>
            <p:nvPr userDrawn="1"/>
          </p:nvCxnSpPr>
          <p:spPr>
            <a:xfrm>
              <a:off x="175937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4" name="Connettore 1 243"/>
            <p:cNvCxnSpPr/>
            <p:nvPr userDrawn="1"/>
          </p:nvCxnSpPr>
          <p:spPr>
            <a:xfrm>
              <a:off x="177425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5" name="Connettore 1 244"/>
            <p:cNvCxnSpPr/>
            <p:nvPr userDrawn="1"/>
          </p:nvCxnSpPr>
          <p:spPr>
            <a:xfrm>
              <a:off x="178914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6" name="Connettore 1 245"/>
            <p:cNvCxnSpPr/>
            <p:nvPr userDrawn="1"/>
          </p:nvCxnSpPr>
          <p:spPr>
            <a:xfrm>
              <a:off x="180403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7" name="Connettore 1 246"/>
            <p:cNvCxnSpPr/>
            <p:nvPr userDrawn="1"/>
          </p:nvCxnSpPr>
          <p:spPr>
            <a:xfrm>
              <a:off x="181891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8" name="Connettore 1 247"/>
            <p:cNvCxnSpPr/>
            <p:nvPr userDrawn="1"/>
          </p:nvCxnSpPr>
          <p:spPr>
            <a:xfrm>
              <a:off x="183380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9" name="Connettore 1 248"/>
            <p:cNvCxnSpPr/>
            <p:nvPr userDrawn="1"/>
          </p:nvCxnSpPr>
          <p:spPr>
            <a:xfrm>
              <a:off x="184869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0" name="Connettore 1 249"/>
            <p:cNvCxnSpPr/>
            <p:nvPr userDrawn="1"/>
          </p:nvCxnSpPr>
          <p:spPr>
            <a:xfrm>
              <a:off x="186357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1" name="Connettore 1 250"/>
            <p:cNvCxnSpPr/>
            <p:nvPr userDrawn="1"/>
          </p:nvCxnSpPr>
          <p:spPr>
            <a:xfrm>
              <a:off x="187846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2" name="Connettore 1 251"/>
            <p:cNvCxnSpPr/>
            <p:nvPr userDrawn="1"/>
          </p:nvCxnSpPr>
          <p:spPr>
            <a:xfrm>
              <a:off x="189334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grpSp>
      <p:pic>
        <p:nvPicPr>
          <p:cNvPr id="254" name="Picture 2" descr="Y:\IMMAGINE _COORDINATA_2014\PPT\modello1\loghi_PNG\03_Polimi_logotipo_bandiera-1riga.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94898" y="6346378"/>
            <a:ext cx="2780124" cy="289381"/>
          </a:xfrm>
          <a:prstGeom prst="rect">
            <a:avLst/>
          </a:prstGeom>
          <a:noFill/>
          <a:extLst>
            <a:ext uri="{909E8E84-426E-40DD-AFC4-6F175D3DCCD1}">
              <a14:hiddenFill xmlns:a14="http://schemas.microsoft.com/office/drawing/2010/main">
                <a:solidFill>
                  <a:srgbClr val="FFFFFF"/>
                </a:solidFill>
              </a14:hiddenFill>
            </a:ext>
          </a:extLst>
        </p:spPr>
      </p:pic>
      <p:sp>
        <p:nvSpPr>
          <p:cNvPr id="131" name="CasellaDiTesto 130">
            <a:extLst>
              <a:ext uri="{FF2B5EF4-FFF2-40B4-BE49-F238E27FC236}">
                <a16:creationId xmlns="" xmlns:a16="http://schemas.microsoft.com/office/drawing/2014/main" id="{D3D7109C-1DA8-46F3-97DE-4E2A899C10F2}"/>
              </a:ext>
            </a:extLst>
          </p:cNvPr>
          <p:cNvSpPr txBox="1"/>
          <p:nvPr userDrawn="1"/>
        </p:nvSpPr>
        <p:spPr>
          <a:xfrm>
            <a:off x="202398" y="6188266"/>
            <a:ext cx="1907189" cy="307777"/>
          </a:xfrm>
          <a:prstGeom prst="rect">
            <a:avLst/>
          </a:prstGeom>
          <a:noFill/>
        </p:spPr>
        <p:txBody>
          <a:bodyPr wrap="none" rtlCol="0">
            <a:spAutoFit/>
          </a:bodyPr>
          <a:lstStyle/>
          <a:p>
            <a:r>
              <a:rPr lang="it-IT" sz="1400" b="0" i="1" baseline="0" dirty="0">
                <a:solidFill>
                  <a:srgbClr val="FFFFFF"/>
                </a:solidFill>
                <a:latin typeface="Calibri" panose="020F0502020204030204" pitchFamily="34" charset="0"/>
                <a:cs typeface="Calibri" panose="020F0502020204030204" pitchFamily="34" charset="0"/>
              </a:rPr>
              <a:t>Software Engineering 2</a:t>
            </a:r>
            <a:endParaRPr lang="it-IT" sz="1400" b="0" i="1" dirty="0">
              <a:solidFill>
                <a:srgbClr val="FFFFFF"/>
              </a:solidFill>
              <a:latin typeface="Calibri" panose="020F0502020204030204" pitchFamily="34" charset="0"/>
              <a:cs typeface="Calibri" panose="020F0502020204030204" pitchFamily="34" charset="0"/>
            </a:endParaRPr>
          </a:p>
        </p:txBody>
      </p:sp>
      <p:sp>
        <p:nvSpPr>
          <p:cNvPr id="255" name="CasellaDiTesto 254">
            <a:extLst>
              <a:ext uri="{FF2B5EF4-FFF2-40B4-BE49-F238E27FC236}">
                <a16:creationId xmlns="" xmlns:a16="http://schemas.microsoft.com/office/drawing/2014/main" id="{E2CF68AB-D35F-4F71-9A11-57ADD4053E0E}"/>
              </a:ext>
            </a:extLst>
          </p:cNvPr>
          <p:cNvSpPr txBox="1"/>
          <p:nvPr userDrawn="1"/>
        </p:nvSpPr>
        <p:spPr>
          <a:xfrm>
            <a:off x="3738842" y="6295988"/>
            <a:ext cx="1443024" cy="400110"/>
          </a:xfrm>
          <a:prstGeom prst="rect">
            <a:avLst/>
          </a:prstGeom>
          <a:noFill/>
        </p:spPr>
        <p:txBody>
          <a:bodyPr wrap="none" rtlCol="0">
            <a:spAutoFit/>
          </a:bodyPr>
          <a:lstStyle/>
          <a:p>
            <a:pPr algn="ctr"/>
            <a:r>
              <a:rPr lang="it-IT" sz="2000" b="0" i="0" baseline="0" dirty="0" err="1">
                <a:solidFill>
                  <a:srgbClr val="FFFFFF"/>
                </a:solidFill>
                <a:latin typeface="Calibri" panose="020F0502020204030204" pitchFamily="34" charset="0"/>
                <a:cs typeface="Calibri" panose="020F0502020204030204" pitchFamily="34" charset="0"/>
              </a:rPr>
              <a:t>Travlendar</a:t>
            </a:r>
            <a:r>
              <a:rPr lang="it-IT" sz="2000" b="0" i="0" baseline="0" dirty="0">
                <a:solidFill>
                  <a:srgbClr val="FFFFFF"/>
                </a:solidFill>
                <a:latin typeface="Calibri" panose="020F0502020204030204" pitchFamily="34" charset="0"/>
                <a:cs typeface="Calibri" panose="020F0502020204030204" pitchFamily="34" charset="0"/>
              </a:rPr>
              <a:t>+</a:t>
            </a:r>
            <a:endParaRPr lang="it-IT" sz="2000" b="0" i="0" dirty="0">
              <a:solidFill>
                <a:srgbClr val="FFFFFF"/>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2588868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p:cNvSpPr>
            <a:spLocks noGrp="1"/>
          </p:cNvSpPr>
          <p:nvPr>
            <p:ph type="title"/>
          </p:nvPr>
        </p:nvSpPr>
        <p:spPr>
          <a:xfrm>
            <a:off x="722313" y="4406900"/>
            <a:ext cx="7772400" cy="1362075"/>
          </a:xfrm>
        </p:spPr>
        <p:txBody>
          <a:bodyPr anchor="t"/>
          <a:lstStyle>
            <a:lvl1pPr algn="l">
              <a:defRPr sz="4000" b="1" cap="all"/>
            </a:lvl1pPr>
          </a:lstStyle>
          <a:p>
            <a:r>
              <a:rPr lang="it-IT"/>
              <a:t>Fare clic per modificare lo stile del titolo</a:t>
            </a:r>
          </a:p>
        </p:txBody>
      </p:sp>
      <p:sp>
        <p:nvSpPr>
          <p:cNvPr id="3" name="Segnaposto testo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Fare clic per modificare stili del testo dello schema</a:t>
            </a:r>
          </a:p>
        </p:txBody>
      </p:sp>
      <p:sp>
        <p:nvSpPr>
          <p:cNvPr id="4" name="Segnaposto data 3"/>
          <p:cNvSpPr>
            <a:spLocks noGrp="1"/>
          </p:cNvSpPr>
          <p:nvPr>
            <p:ph type="dt" sz="half" idx="10"/>
          </p:nvPr>
        </p:nvSpPr>
        <p:spPr>
          <a:xfrm>
            <a:off x="457200" y="6356350"/>
            <a:ext cx="2133600" cy="365125"/>
          </a:xfrm>
          <a:prstGeom prst="rect">
            <a:avLst/>
          </a:prstGeom>
        </p:spPr>
        <p:txBody>
          <a:bodyPr/>
          <a:lstStyle/>
          <a:p>
            <a:fld id="{B96E2279-029F-964F-A5B1-8676BDA67CCA}" type="datetimeFigureOut">
              <a:rPr lang="it-IT" smtClean="0"/>
              <a:t>06/01/18</a:t>
            </a:fld>
            <a:endParaRPr lang="it-IT"/>
          </a:p>
        </p:txBody>
      </p:sp>
      <p:sp>
        <p:nvSpPr>
          <p:cNvPr id="5" name="Segnaposto piè di pagina 4"/>
          <p:cNvSpPr>
            <a:spLocks noGrp="1"/>
          </p:cNvSpPr>
          <p:nvPr>
            <p:ph type="ftr" sz="quarter" idx="11"/>
          </p:nvPr>
        </p:nvSpPr>
        <p:spPr>
          <a:xfrm>
            <a:off x="3124200" y="6356350"/>
            <a:ext cx="2895600" cy="365125"/>
          </a:xfrm>
          <a:prstGeom prst="rect">
            <a:avLst/>
          </a:prstGeom>
        </p:spPr>
        <p:txBody>
          <a:bodyPr/>
          <a:lstStyle/>
          <a:p>
            <a:endParaRPr lang="it-IT"/>
          </a:p>
        </p:txBody>
      </p:sp>
      <p:sp>
        <p:nvSpPr>
          <p:cNvPr id="6" name="Segnaposto numero diapositiva 5"/>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‹n.›</a:t>
            </a:fld>
            <a:endParaRPr lang="it-IT"/>
          </a:p>
        </p:txBody>
      </p:sp>
    </p:spTree>
    <p:extLst>
      <p:ext uri="{BB962C8B-B14F-4D97-AF65-F5344CB8AC3E}">
        <p14:creationId xmlns:p14="http://schemas.microsoft.com/office/powerpoint/2010/main" val="19619221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Contenuto 2">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p>
        </p:txBody>
      </p:sp>
      <p:sp>
        <p:nvSpPr>
          <p:cNvPr id="3" name="Segnaposto contenuto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data 4"/>
          <p:cNvSpPr>
            <a:spLocks noGrp="1"/>
          </p:cNvSpPr>
          <p:nvPr>
            <p:ph type="dt" sz="half" idx="10"/>
          </p:nvPr>
        </p:nvSpPr>
        <p:spPr>
          <a:xfrm>
            <a:off x="457200" y="6356350"/>
            <a:ext cx="2133600" cy="365125"/>
          </a:xfrm>
          <a:prstGeom prst="rect">
            <a:avLst/>
          </a:prstGeom>
        </p:spPr>
        <p:txBody>
          <a:bodyPr/>
          <a:lstStyle/>
          <a:p>
            <a:fld id="{B96E2279-029F-964F-A5B1-8676BDA67CCA}" type="datetimeFigureOut">
              <a:rPr lang="it-IT" smtClean="0"/>
              <a:t>06/01/18</a:t>
            </a:fld>
            <a:endParaRPr lang="it-IT"/>
          </a:p>
        </p:txBody>
      </p:sp>
      <p:sp>
        <p:nvSpPr>
          <p:cNvPr id="6" name="Segnaposto piè di pagina 5"/>
          <p:cNvSpPr>
            <a:spLocks noGrp="1"/>
          </p:cNvSpPr>
          <p:nvPr>
            <p:ph type="ftr" sz="quarter" idx="11"/>
          </p:nvPr>
        </p:nvSpPr>
        <p:spPr>
          <a:xfrm>
            <a:off x="3124200" y="6356350"/>
            <a:ext cx="2895600" cy="365125"/>
          </a:xfrm>
          <a:prstGeom prst="rect">
            <a:avLst/>
          </a:prstGeom>
        </p:spPr>
        <p:txBody>
          <a:bodyPr/>
          <a:lstStyle/>
          <a:p>
            <a:endParaRPr lang="it-IT"/>
          </a:p>
        </p:txBody>
      </p:sp>
      <p:sp>
        <p:nvSpPr>
          <p:cNvPr id="7" name="Segnaposto numero diapositiva 6"/>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‹n.›</a:t>
            </a:fld>
            <a:endParaRPr lang="it-IT"/>
          </a:p>
        </p:txBody>
      </p:sp>
    </p:spTree>
    <p:extLst>
      <p:ext uri="{BB962C8B-B14F-4D97-AF65-F5344CB8AC3E}">
        <p14:creationId xmlns:p14="http://schemas.microsoft.com/office/powerpoint/2010/main" val="23060060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lvl1pPr>
              <a:defRPr/>
            </a:lvl1pPr>
          </a:lstStyle>
          <a:p>
            <a:r>
              <a:rPr lang="it-IT"/>
              <a:t>Fare clic per modificare lo stile del titolo</a:t>
            </a:r>
          </a:p>
        </p:txBody>
      </p:sp>
      <p:sp>
        <p:nvSpPr>
          <p:cNvPr id="3" name="Segnaposto testo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stili del testo dello schema</a:t>
            </a:r>
          </a:p>
        </p:txBody>
      </p:sp>
      <p:sp>
        <p:nvSpPr>
          <p:cNvPr id="4" name="Segnaposto contenuto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stili del testo dello schema</a:t>
            </a:r>
          </a:p>
        </p:txBody>
      </p:sp>
      <p:sp>
        <p:nvSpPr>
          <p:cNvPr id="6" name="Segnaposto contenuto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Segnaposto data 6"/>
          <p:cNvSpPr>
            <a:spLocks noGrp="1"/>
          </p:cNvSpPr>
          <p:nvPr>
            <p:ph type="dt" sz="half" idx="10"/>
          </p:nvPr>
        </p:nvSpPr>
        <p:spPr>
          <a:xfrm>
            <a:off x="457200" y="6356350"/>
            <a:ext cx="2133600" cy="365125"/>
          </a:xfrm>
          <a:prstGeom prst="rect">
            <a:avLst/>
          </a:prstGeom>
        </p:spPr>
        <p:txBody>
          <a:bodyPr/>
          <a:lstStyle/>
          <a:p>
            <a:fld id="{B96E2279-029F-964F-A5B1-8676BDA67CCA}" type="datetimeFigureOut">
              <a:rPr lang="it-IT" smtClean="0"/>
              <a:t>06/01/18</a:t>
            </a:fld>
            <a:endParaRPr lang="it-IT"/>
          </a:p>
        </p:txBody>
      </p:sp>
      <p:sp>
        <p:nvSpPr>
          <p:cNvPr id="8" name="Segnaposto piè di pagina 7"/>
          <p:cNvSpPr>
            <a:spLocks noGrp="1"/>
          </p:cNvSpPr>
          <p:nvPr>
            <p:ph type="ftr" sz="quarter" idx="11"/>
          </p:nvPr>
        </p:nvSpPr>
        <p:spPr>
          <a:xfrm>
            <a:off x="3124200" y="6356350"/>
            <a:ext cx="2895600" cy="365125"/>
          </a:xfrm>
          <a:prstGeom prst="rect">
            <a:avLst/>
          </a:prstGeom>
        </p:spPr>
        <p:txBody>
          <a:bodyPr/>
          <a:lstStyle/>
          <a:p>
            <a:endParaRPr lang="it-IT"/>
          </a:p>
        </p:txBody>
      </p:sp>
      <p:sp>
        <p:nvSpPr>
          <p:cNvPr id="9" name="Segnaposto numero diapositiva 8"/>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‹n.›</a:t>
            </a:fld>
            <a:endParaRPr lang="it-IT"/>
          </a:p>
        </p:txBody>
      </p:sp>
    </p:spTree>
    <p:extLst>
      <p:ext uri="{BB962C8B-B14F-4D97-AF65-F5344CB8AC3E}">
        <p14:creationId xmlns:p14="http://schemas.microsoft.com/office/powerpoint/2010/main" val="8409532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p>
        </p:txBody>
      </p:sp>
      <p:sp>
        <p:nvSpPr>
          <p:cNvPr id="3" name="Segnaposto data 2"/>
          <p:cNvSpPr>
            <a:spLocks noGrp="1"/>
          </p:cNvSpPr>
          <p:nvPr>
            <p:ph type="dt" sz="half" idx="10"/>
          </p:nvPr>
        </p:nvSpPr>
        <p:spPr>
          <a:xfrm>
            <a:off x="457200" y="6356350"/>
            <a:ext cx="2133600" cy="365125"/>
          </a:xfrm>
          <a:prstGeom prst="rect">
            <a:avLst/>
          </a:prstGeom>
        </p:spPr>
        <p:txBody>
          <a:bodyPr/>
          <a:lstStyle/>
          <a:p>
            <a:fld id="{B96E2279-029F-964F-A5B1-8676BDA67CCA}" type="datetimeFigureOut">
              <a:rPr lang="it-IT" smtClean="0"/>
              <a:t>06/01/18</a:t>
            </a:fld>
            <a:endParaRPr lang="it-IT"/>
          </a:p>
        </p:txBody>
      </p:sp>
      <p:sp>
        <p:nvSpPr>
          <p:cNvPr id="4" name="Segnaposto piè di pagina 3"/>
          <p:cNvSpPr>
            <a:spLocks noGrp="1"/>
          </p:cNvSpPr>
          <p:nvPr>
            <p:ph type="ftr" sz="quarter" idx="11"/>
          </p:nvPr>
        </p:nvSpPr>
        <p:spPr>
          <a:xfrm>
            <a:off x="3124200" y="6356350"/>
            <a:ext cx="2895600" cy="365125"/>
          </a:xfrm>
          <a:prstGeom prst="rect">
            <a:avLst/>
          </a:prstGeom>
        </p:spPr>
        <p:txBody>
          <a:bodyPr/>
          <a:lstStyle/>
          <a:p>
            <a:endParaRPr lang="it-IT"/>
          </a:p>
        </p:txBody>
      </p:sp>
      <p:sp>
        <p:nvSpPr>
          <p:cNvPr id="5" name="Segnaposto numero diapositiva 4"/>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‹n.›</a:t>
            </a:fld>
            <a:endParaRPr lang="it-IT"/>
          </a:p>
        </p:txBody>
      </p:sp>
    </p:spTree>
    <p:extLst>
      <p:ext uri="{BB962C8B-B14F-4D97-AF65-F5344CB8AC3E}">
        <p14:creationId xmlns:p14="http://schemas.microsoft.com/office/powerpoint/2010/main" val="34784421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o">
    <p:spTree>
      <p:nvGrpSpPr>
        <p:cNvPr id="1" name=""/>
        <p:cNvGrpSpPr/>
        <p:nvPr/>
      </p:nvGrpSpPr>
      <p:grpSpPr>
        <a:xfrm>
          <a:off x="0" y="0"/>
          <a:ext cx="0" cy="0"/>
          <a:chOff x="0" y="0"/>
          <a:chExt cx="0" cy="0"/>
        </a:xfrm>
      </p:grpSpPr>
      <p:sp>
        <p:nvSpPr>
          <p:cNvPr id="2" name="Segnaposto data 1"/>
          <p:cNvSpPr>
            <a:spLocks noGrp="1"/>
          </p:cNvSpPr>
          <p:nvPr>
            <p:ph type="dt" sz="half" idx="10"/>
          </p:nvPr>
        </p:nvSpPr>
        <p:spPr>
          <a:xfrm>
            <a:off x="457200" y="6356350"/>
            <a:ext cx="2133600" cy="365125"/>
          </a:xfrm>
          <a:prstGeom prst="rect">
            <a:avLst/>
          </a:prstGeom>
        </p:spPr>
        <p:txBody>
          <a:bodyPr/>
          <a:lstStyle/>
          <a:p>
            <a:fld id="{B96E2279-029F-964F-A5B1-8676BDA67CCA}" type="datetimeFigureOut">
              <a:rPr lang="it-IT" smtClean="0"/>
              <a:t>06/01/18</a:t>
            </a:fld>
            <a:endParaRPr lang="it-IT"/>
          </a:p>
        </p:txBody>
      </p:sp>
      <p:sp>
        <p:nvSpPr>
          <p:cNvPr id="3" name="Segnaposto piè di pagina 2"/>
          <p:cNvSpPr>
            <a:spLocks noGrp="1"/>
          </p:cNvSpPr>
          <p:nvPr>
            <p:ph type="ftr" sz="quarter" idx="11"/>
          </p:nvPr>
        </p:nvSpPr>
        <p:spPr>
          <a:xfrm>
            <a:off x="3124200" y="6356350"/>
            <a:ext cx="2895600" cy="365125"/>
          </a:xfrm>
          <a:prstGeom prst="rect">
            <a:avLst/>
          </a:prstGeom>
        </p:spPr>
        <p:txBody>
          <a:bodyPr/>
          <a:lstStyle/>
          <a:p>
            <a:endParaRPr lang="it-IT"/>
          </a:p>
        </p:txBody>
      </p:sp>
      <p:sp>
        <p:nvSpPr>
          <p:cNvPr id="4" name="Segnaposto numero diapositiva 3"/>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‹n.›</a:t>
            </a:fld>
            <a:endParaRPr lang="it-IT"/>
          </a:p>
        </p:txBody>
      </p:sp>
    </p:spTree>
    <p:extLst>
      <p:ext uri="{BB962C8B-B14F-4D97-AF65-F5344CB8AC3E}">
        <p14:creationId xmlns:p14="http://schemas.microsoft.com/office/powerpoint/2010/main" val="19259777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457200" y="273050"/>
            <a:ext cx="3008313" cy="1162050"/>
          </a:xfrm>
        </p:spPr>
        <p:txBody>
          <a:bodyPr anchor="b"/>
          <a:lstStyle>
            <a:lvl1pPr algn="l">
              <a:defRPr sz="2000" b="1"/>
            </a:lvl1pPr>
          </a:lstStyle>
          <a:p>
            <a:r>
              <a:rPr lang="it-IT"/>
              <a:t>Fare clic per modificare lo stile del titolo</a:t>
            </a:r>
          </a:p>
        </p:txBody>
      </p:sp>
      <p:sp>
        <p:nvSpPr>
          <p:cNvPr id="3" name="Segnaposto contenuto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stili del testo dello schema</a:t>
            </a:r>
          </a:p>
        </p:txBody>
      </p:sp>
      <p:sp>
        <p:nvSpPr>
          <p:cNvPr id="5" name="Segnaposto data 4"/>
          <p:cNvSpPr>
            <a:spLocks noGrp="1"/>
          </p:cNvSpPr>
          <p:nvPr>
            <p:ph type="dt" sz="half" idx="10"/>
          </p:nvPr>
        </p:nvSpPr>
        <p:spPr>
          <a:xfrm>
            <a:off x="457200" y="6356350"/>
            <a:ext cx="2133600" cy="365125"/>
          </a:xfrm>
          <a:prstGeom prst="rect">
            <a:avLst/>
          </a:prstGeom>
        </p:spPr>
        <p:txBody>
          <a:bodyPr/>
          <a:lstStyle/>
          <a:p>
            <a:fld id="{B96E2279-029F-964F-A5B1-8676BDA67CCA}" type="datetimeFigureOut">
              <a:rPr lang="it-IT" smtClean="0"/>
              <a:t>06/01/18</a:t>
            </a:fld>
            <a:endParaRPr lang="it-IT"/>
          </a:p>
        </p:txBody>
      </p:sp>
      <p:sp>
        <p:nvSpPr>
          <p:cNvPr id="6" name="Segnaposto piè di pagina 5"/>
          <p:cNvSpPr>
            <a:spLocks noGrp="1"/>
          </p:cNvSpPr>
          <p:nvPr>
            <p:ph type="ftr" sz="quarter" idx="11"/>
          </p:nvPr>
        </p:nvSpPr>
        <p:spPr>
          <a:xfrm>
            <a:off x="3124200" y="6356350"/>
            <a:ext cx="2895600" cy="365125"/>
          </a:xfrm>
          <a:prstGeom prst="rect">
            <a:avLst/>
          </a:prstGeom>
        </p:spPr>
        <p:txBody>
          <a:bodyPr/>
          <a:lstStyle/>
          <a:p>
            <a:endParaRPr lang="it-IT"/>
          </a:p>
        </p:txBody>
      </p:sp>
      <p:sp>
        <p:nvSpPr>
          <p:cNvPr id="7" name="Segnaposto numero diapositiva 6"/>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‹n.›</a:t>
            </a:fld>
            <a:endParaRPr lang="it-IT"/>
          </a:p>
        </p:txBody>
      </p:sp>
    </p:spTree>
    <p:extLst>
      <p:ext uri="{BB962C8B-B14F-4D97-AF65-F5344CB8AC3E}">
        <p14:creationId xmlns:p14="http://schemas.microsoft.com/office/powerpoint/2010/main" val="38675857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1792288" y="4800600"/>
            <a:ext cx="5486400" cy="566738"/>
          </a:xfrm>
        </p:spPr>
        <p:txBody>
          <a:bodyPr anchor="b"/>
          <a:lstStyle>
            <a:lvl1pPr algn="l">
              <a:defRPr sz="2000" b="1"/>
            </a:lvl1pPr>
          </a:lstStyle>
          <a:p>
            <a:r>
              <a:rPr lang="it-IT"/>
              <a:t>Fare clic per modificare lo stile del titolo</a:t>
            </a:r>
          </a:p>
        </p:txBody>
      </p:sp>
      <p:sp>
        <p:nvSpPr>
          <p:cNvPr id="3" name="Segnaposto immagine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it-IT"/>
              <a:t>Fare clic sull'icona per inserire un'immagine</a:t>
            </a:r>
          </a:p>
        </p:txBody>
      </p:sp>
      <p:sp>
        <p:nvSpPr>
          <p:cNvPr id="4" name="Segnaposto testo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stili del testo dello schema</a:t>
            </a:r>
          </a:p>
        </p:txBody>
      </p:sp>
      <p:sp>
        <p:nvSpPr>
          <p:cNvPr id="5" name="Segnaposto data 4"/>
          <p:cNvSpPr>
            <a:spLocks noGrp="1"/>
          </p:cNvSpPr>
          <p:nvPr>
            <p:ph type="dt" sz="half" idx="10"/>
          </p:nvPr>
        </p:nvSpPr>
        <p:spPr>
          <a:xfrm>
            <a:off x="457200" y="6356350"/>
            <a:ext cx="2133600" cy="365125"/>
          </a:xfrm>
          <a:prstGeom prst="rect">
            <a:avLst/>
          </a:prstGeom>
        </p:spPr>
        <p:txBody>
          <a:bodyPr/>
          <a:lstStyle/>
          <a:p>
            <a:fld id="{B96E2279-029F-964F-A5B1-8676BDA67CCA}" type="datetimeFigureOut">
              <a:rPr lang="it-IT" smtClean="0"/>
              <a:t>06/01/18</a:t>
            </a:fld>
            <a:endParaRPr lang="it-IT"/>
          </a:p>
        </p:txBody>
      </p:sp>
      <p:sp>
        <p:nvSpPr>
          <p:cNvPr id="6" name="Segnaposto piè di pagina 5"/>
          <p:cNvSpPr>
            <a:spLocks noGrp="1"/>
          </p:cNvSpPr>
          <p:nvPr>
            <p:ph type="ftr" sz="quarter" idx="11"/>
          </p:nvPr>
        </p:nvSpPr>
        <p:spPr>
          <a:xfrm>
            <a:off x="3124200" y="6356350"/>
            <a:ext cx="2895600" cy="365125"/>
          </a:xfrm>
          <a:prstGeom prst="rect">
            <a:avLst/>
          </a:prstGeom>
        </p:spPr>
        <p:txBody>
          <a:bodyPr/>
          <a:lstStyle/>
          <a:p>
            <a:endParaRPr lang="it-IT"/>
          </a:p>
        </p:txBody>
      </p:sp>
      <p:sp>
        <p:nvSpPr>
          <p:cNvPr id="7" name="Segnaposto numero diapositiva 6"/>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‹n.›</a:t>
            </a:fld>
            <a:endParaRPr lang="it-IT"/>
          </a:p>
        </p:txBody>
      </p:sp>
    </p:spTree>
    <p:extLst>
      <p:ext uri="{BB962C8B-B14F-4D97-AF65-F5344CB8AC3E}">
        <p14:creationId xmlns:p14="http://schemas.microsoft.com/office/powerpoint/2010/main" val="2548063847"/>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p:cNvSpPr>
            <a:spLocks noGrp="1"/>
          </p:cNvSpPr>
          <p:nvPr>
            <p:ph type="title"/>
          </p:nvPr>
        </p:nvSpPr>
        <p:spPr>
          <a:xfrm>
            <a:off x="288521" y="139166"/>
            <a:ext cx="8581043" cy="840400"/>
          </a:xfrm>
          <a:prstGeom prst="rect">
            <a:avLst/>
          </a:prstGeom>
        </p:spPr>
        <p:txBody>
          <a:bodyPr vert="horz" lIns="91440" tIns="45720" rIns="91440" bIns="45720" rtlCol="0" anchor="t" anchorCtr="0">
            <a:normAutofit/>
          </a:bodyPr>
          <a:lstStyle/>
          <a:p>
            <a:r>
              <a:rPr lang="it-IT" dirty="0"/>
              <a:t>Fare clic per modificare stile</a:t>
            </a:r>
          </a:p>
        </p:txBody>
      </p:sp>
      <p:sp>
        <p:nvSpPr>
          <p:cNvPr id="3" name="Segnaposto testo 2"/>
          <p:cNvSpPr>
            <a:spLocks noGrp="1"/>
          </p:cNvSpPr>
          <p:nvPr>
            <p:ph type="body" idx="1"/>
          </p:nvPr>
        </p:nvSpPr>
        <p:spPr>
          <a:xfrm>
            <a:off x="457200" y="1600200"/>
            <a:ext cx="8143452" cy="4525963"/>
          </a:xfrm>
          <a:prstGeom prst="rect">
            <a:avLst/>
          </a:prstGeom>
        </p:spPr>
        <p:txBody>
          <a:bodyPr vert="horz" lIns="91440" tIns="45720" rIns="91440" bIns="45720" rtlCol="0">
            <a:normAutofit/>
          </a:bodyPr>
          <a:lstStyle/>
          <a:p>
            <a:pPr lvl="0"/>
            <a:r>
              <a:rPr lang="it-IT" dirty="0"/>
              <a:t>Fare clic per modificare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Tree>
    <p:extLst>
      <p:ext uri="{BB962C8B-B14F-4D97-AF65-F5344CB8AC3E}">
        <p14:creationId xmlns:p14="http://schemas.microsoft.com/office/powerpoint/2010/main" val="111961159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Lst>
  <p:txStyles>
    <p:titleStyle>
      <a:lvl1pPr marL="0" indent="0" algn="l" defTabSz="457200" rtl="0" eaLnBrk="1" latinLnBrk="0" hangingPunct="1">
        <a:spcBef>
          <a:spcPct val="0"/>
        </a:spcBef>
        <a:buNone/>
        <a:defRPr sz="2200" b="1" kern="1200">
          <a:solidFill>
            <a:schemeClr val="bg1"/>
          </a:solidFill>
          <a:latin typeface="Arial"/>
          <a:ea typeface="+mj-ea"/>
          <a:cs typeface="Arial"/>
        </a:defRPr>
      </a:lvl1pPr>
    </p:titleStyle>
    <p:bodyStyle>
      <a:lvl1pPr marL="0" indent="0" algn="l" defTabSz="457200" rtl="0" eaLnBrk="1" latinLnBrk="0" hangingPunct="1">
        <a:spcBef>
          <a:spcPct val="20000"/>
        </a:spcBef>
        <a:buFont typeface="Wingdings" charset="2"/>
        <a:buNone/>
        <a:defRPr sz="220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20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22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2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2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it-IT"/>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1" Type="http://schemas.openxmlformats.org/officeDocument/2006/relationships/slideLayout" Target="../slideLayouts/slideLayout12.xml"/><Relationship Id="rId2"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jpg"/><Relationship Id="rId3" Type="http://schemas.openxmlformats.org/officeDocument/2006/relationships/image" Target="../media/image7.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17598" b="14682"/>
          <a:stretch/>
        </p:blipFill>
        <p:spPr bwMode="auto">
          <a:xfrm>
            <a:off x="0" y="-18661"/>
            <a:ext cx="9144000" cy="414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itolo 4"/>
          <p:cNvSpPr>
            <a:spLocks noGrp="1"/>
          </p:cNvSpPr>
          <p:nvPr>
            <p:ph type="ctrTitle" idx="4294967295"/>
          </p:nvPr>
        </p:nvSpPr>
        <p:spPr>
          <a:xfrm>
            <a:off x="641534" y="4149725"/>
            <a:ext cx="7772400" cy="968375"/>
          </a:xfrm>
        </p:spPr>
        <p:txBody>
          <a:bodyPr>
            <a:noAutofit/>
          </a:bodyPr>
          <a:lstStyle/>
          <a:p>
            <a:pPr algn="ctr"/>
            <a:r>
              <a:rPr lang="it-IT" sz="2800" dirty="0"/>
              <a:t>Titolo presentazione</a:t>
            </a:r>
            <a:br>
              <a:rPr lang="it-IT" sz="2800" dirty="0"/>
            </a:br>
            <a:r>
              <a:rPr lang="it-IT" sz="2800" dirty="0"/>
              <a:t>sottotitolo</a:t>
            </a:r>
          </a:p>
        </p:txBody>
      </p:sp>
      <p:sp>
        <p:nvSpPr>
          <p:cNvPr id="11" name="Sottotitolo 10"/>
          <p:cNvSpPr>
            <a:spLocks noGrp="1"/>
          </p:cNvSpPr>
          <p:nvPr>
            <p:ph type="subTitle" idx="4294967295"/>
          </p:nvPr>
        </p:nvSpPr>
        <p:spPr>
          <a:xfrm>
            <a:off x="641534" y="5118100"/>
            <a:ext cx="7772400" cy="1333500"/>
          </a:xfrm>
        </p:spPr>
        <p:txBody>
          <a:bodyPr>
            <a:normAutofit/>
          </a:bodyPr>
          <a:lstStyle/>
          <a:p>
            <a:pPr algn="ctr"/>
            <a:r>
              <a:rPr lang="it-IT" b="1" dirty="0">
                <a:solidFill>
                  <a:schemeClr val="bg1"/>
                </a:solidFill>
              </a:rPr>
              <a:t>Milano, XX mese 20XX</a:t>
            </a:r>
          </a:p>
          <a:p>
            <a:endParaRPr lang="it-IT" dirty="0"/>
          </a:p>
        </p:txBody>
      </p:sp>
      <p:pic>
        <p:nvPicPr>
          <p:cNvPr id="1028" name="Picture 4" descr="Y:\IMMAGINE _COORDINATA_2014\LOGO_UFFICIALE\01_Polimi_centrato\eps\01_Polimi_centrato_COL_negativ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54238" y="1840063"/>
            <a:ext cx="1930286" cy="1423213"/>
          </a:xfrm>
          <a:prstGeom prst="rect">
            <a:avLst/>
          </a:prstGeom>
          <a:noFill/>
          <a:extLst>
            <a:ext uri="{909E8E84-426E-40DD-AFC4-6F175D3DCCD1}">
              <a14:hiddenFill xmlns:a14="http://schemas.microsoft.com/office/drawing/2010/main">
                <a:solidFill>
                  <a:srgbClr val="FFFFFF"/>
                </a:solidFill>
              </a14:hiddenFill>
            </a:ext>
          </a:extLst>
        </p:spPr>
      </p:pic>
      <p:sp>
        <p:nvSpPr>
          <p:cNvPr id="9" name="Rettangolo 8"/>
          <p:cNvSpPr/>
          <p:nvPr/>
        </p:nvSpPr>
        <p:spPr>
          <a:xfrm>
            <a:off x="0" y="3860215"/>
            <a:ext cx="9144000" cy="3025776"/>
          </a:xfrm>
          <a:prstGeom prst="rect">
            <a:avLst/>
          </a:prstGeom>
          <a:solidFill>
            <a:srgbClr val="728F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grpSp>
        <p:nvGrpSpPr>
          <p:cNvPr id="10" name="Gruppo 9"/>
          <p:cNvGrpSpPr/>
          <p:nvPr/>
        </p:nvGrpSpPr>
        <p:grpSpPr>
          <a:xfrm>
            <a:off x="48007" y="3861181"/>
            <a:ext cx="9036647" cy="153502"/>
            <a:chOff x="1218340" y="275867"/>
            <a:chExt cx="17715122" cy="567843"/>
          </a:xfrm>
        </p:grpSpPr>
        <p:cxnSp>
          <p:nvCxnSpPr>
            <p:cNvPr id="12" name="Connettore 1 11"/>
            <p:cNvCxnSpPr/>
            <p:nvPr userDrawn="1"/>
          </p:nvCxnSpPr>
          <p:spPr>
            <a:xfrm>
              <a:off x="12183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 name="Connettore 1 12"/>
            <p:cNvCxnSpPr/>
            <p:nvPr userDrawn="1"/>
          </p:nvCxnSpPr>
          <p:spPr>
            <a:xfrm>
              <a:off x="13672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 name="Connettore 1 13"/>
            <p:cNvCxnSpPr/>
            <p:nvPr userDrawn="1"/>
          </p:nvCxnSpPr>
          <p:spPr>
            <a:xfrm>
              <a:off x="15160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 name="Connettore 1 14"/>
            <p:cNvCxnSpPr/>
            <p:nvPr userDrawn="1"/>
          </p:nvCxnSpPr>
          <p:spPr>
            <a:xfrm>
              <a:off x="16649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 name="Connettore 1 15"/>
            <p:cNvCxnSpPr/>
            <p:nvPr userDrawn="1"/>
          </p:nvCxnSpPr>
          <p:spPr>
            <a:xfrm>
              <a:off x="18138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 name="Connettore 1 16"/>
            <p:cNvCxnSpPr/>
            <p:nvPr userDrawn="1"/>
          </p:nvCxnSpPr>
          <p:spPr>
            <a:xfrm>
              <a:off x="19626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 name="Connettore 1 17"/>
            <p:cNvCxnSpPr/>
            <p:nvPr userDrawn="1"/>
          </p:nvCxnSpPr>
          <p:spPr>
            <a:xfrm>
              <a:off x="21115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 name="Connettore 1 18"/>
            <p:cNvCxnSpPr/>
            <p:nvPr userDrawn="1"/>
          </p:nvCxnSpPr>
          <p:spPr>
            <a:xfrm>
              <a:off x="22604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 name="Connettore 1 19"/>
            <p:cNvCxnSpPr/>
            <p:nvPr userDrawn="1"/>
          </p:nvCxnSpPr>
          <p:spPr>
            <a:xfrm>
              <a:off x="24092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 name="Connettore 1 20"/>
            <p:cNvCxnSpPr/>
            <p:nvPr userDrawn="1"/>
          </p:nvCxnSpPr>
          <p:spPr>
            <a:xfrm>
              <a:off x="25581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 name="Connettore 1 21"/>
            <p:cNvCxnSpPr/>
            <p:nvPr userDrawn="1"/>
          </p:nvCxnSpPr>
          <p:spPr>
            <a:xfrm>
              <a:off x="27070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 name="Connettore 1 22"/>
            <p:cNvCxnSpPr/>
            <p:nvPr userDrawn="1"/>
          </p:nvCxnSpPr>
          <p:spPr>
            <a:xfrm>
              <a:off x="28558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 name="Connettore 1 23"/>
            <p:cNvCxnSpPr/>
            <p:nvPr userDrawn="1"/>
          </p:nvCxnSpPr>
          <p:spPr>
            <a:xfrm>
              <a:off x="30047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 name="Connettore 1 24"/>
            <p:cNvCxnSpPr/>
            <p:nvPr userDrawn="1"/>
          </p:nvCxnSpPr>
          <p:spPr>
            <a:xfrm>
              <a:off x="31536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 name="Connettore 1 25"/>
            <p:cNvCxnSpPr/>
            <p:nvPr userDrawn="1"/>
          </p:nvCxnSpPr>
          <p:spPr>
            <a:xfrm>
              <a:off x="33024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 name="Connettore 1 26"/>
            <p:cNvCxnSpPr/>
            <p:nvPr userDrawn="1"/>
          </p:nvCxnSpPr>
          <p:spPr>
            <a:xfrm>
              <a:off x="34513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 name="Connettore 1 27"/>
            <p:cNvCxnSpPr/>
            <p:nvPr userDrawn="1"/>
          </p:nvCxnSpPr>
          <p:spPr>
            <a:xfrm>
              <a:off x="36002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9" name="Connettore 1 28"/>
            <p:cNvCxnSpPr/>
            <p:nvPr userDrawn="1"/>
          </p:nvCxnSpPr>
          <p:spPr>
            <a:xfrm>
              <a:off x="37490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0" name="Connettore 1 29"/>
            <p:cNvCxnSpPr/>
            <p:nvPr userDrawn="1"/>
          </p:nvCxnSpPr>
          <p:spPr>
            <a:xfrm>
              <a:off x="38979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1" name="Connettore 1 30"/>
            <p:cNvCxnSpPr/>
            <p:nvPr userDrawn="1"/>
          </p:nvCxnSpPr>
          <p:spPr>
            <a:xfrm>
              <a:off x="404681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2" name="Connettore 1 31"/>
            <p:cNvCxnSpPr/>
            <p:nvPr userDrawn="1"/>
          </p:nvCxnSpPr>
          <p:spPr>
            <a:xfrm>
              <a:off x="419568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3" name="Connettore 1 32"/>
            <p:cNvCxnSpPr/>
            <p:nvPr userDrawn="1"/>
          </p:nvCxnSpPr>
          <p:spPr>
            <a:xfrm>
              <a:off x="434454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4" name="Connettore 1 33"/>
            <p:cNvCxnSpPr/>
            <p:nvPr userDrawn="1"/>
          </p:nvCxnSpPr>
          <p:spPr>
            <a:xfrm>
              <a:off x="449341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5" name="Connettore 1 34"/>
            <p:cNvCxnSpPr/>
            <p:nvPr userDrawn="1"/>
          </p:nvCxnSpPr>
          <p:spPr>
            <a:xfrm>
              <a:off x="464228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6" name="Connettore 1 35"/>
            <p:cNvCxnSpPr/>
            <p:nvPr userDrawn="1"/>
          </p:nvCxnSpPr>
          <p:spPr>
            <a:xfrm>
              <a:off x="479114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7" name="Connettore 1 36"/>
            <p:cNvCxnSpPr/>
            <p:nvPr userDrawn="1"/>
          </p:nvCxnSpPr>
          <p:spPr>
            <a:xfrm>
              <a:off x="494001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8" name="Connettore 1 37"/>
            <p:cNvCxnSpPr/>
            <p:nvPr userDrawn="1"/>
          </p:nvCxnSpPr>
          <p:spPr>
            <a:xfrm>
              <a:off x="508888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9" name="Connettore 1 38"/>
            <p:cNvCxnSpPr/>
            <p:nvPr userDrawn="1"/>
          </p:nvCxnSpPr>
          <p:spPr>
            <a:xfrm>
              <a:off x="523774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0" name="Connettore 1 39"/>
            <p:cNvCxnSpPr/>
            <p:nvPr userDrawn="1"/>
          </p:nvCxnSpPr>
          <p:spPr>
            <a:xfrm>
              <a:off x="538661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1" name="Connettore 1 40"/>
            <p:cNvCxnSpPr/>
            <p:nvPr userDrawn="1"/>
          </p:nvCxnSpPr>
          <p:spPr>
            <a:xfrm>
              <a:off x="553548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2" name="Connettore 1 41"/>
            <p:cNvCxnSpPr/>
            <p:nvPr userDrawn="1"/>
          </p:nvCxnSpPr>
          <p:spPr>
            <a:xfrm>
              <a:off x="568435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3" name="Connettore 1 42"/>
            <p:cNvCxnSpPr/>
            <p:nvPr userDrawn="1"/>
          </p:nvCxnSpPr>
          <p:spPr>
            <a:xfrm>
              <a:off x="583321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4" name="Connettore 1 43"/>
            <p:cNvCxnSpPr/>
            <p:nvPr userDrawn="1"/>
          </p:nvCxnSpPr>
          <p:spPr>
            <a:xfrm>
              <a:off x="598208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5" name="Connettore 1 44"/>
            <p:cNvCxnSpPr/>
            <p:nvPr userDrawn="1"/>
          </p:nvCxnSpPr>
          <p:spPr>
            <a:xfrm>
              <a:off x="613095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6" name="Connettore 1 45"/>
            <p:cNvCxnSpPr/>
            <p:nvPr userDrawn="1"/>
          </p:nvCxnSpPr>
          <p:spPr>
            <a:xfrm>
              <a:off x="627981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7" name="Connettore 1 46"/>
            <p:cNvCxnSpPr/>
            <p:nvPr userDrawn="1"/>
          </p:nvCxnSpPr>
          <p:spPr>
            <a:xfrm>
              <a:off x="642868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8" name="Connettore 1 47"/>
            <p:cNvCxnSpPr/>
            <p:nvPr userDrawn="1"/>
          </p:nvCxnSpPr>
          <p:spPr>
            <a:xfrm>
              <a:off x="657755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9" name="Connettore 1 48"/>
            <p:cNvCxnSpPr/>
            <p:nvPr userDrawn="1"/>
          </p:nvCxnSpPr>
          <p:spPr>
            <a:xfrm>
              <a:off x="672641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0" name="Connettore 1 49"/>
            <p:cNvCxnSpPr/>
            <p:nvPr userDrawn="1"/>
          </p:nvCxnSpPr>
          <p:spPr>
            <a:xfrm>
              <a:off x="687528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1" name="Connettore 1 50"/>
            <p:cNvCxnSpPr/>
            <p:nvPr userDrawn="1"/>
          </p:nvCxnSpPr>
          <p:spPr>
            <a:xfrm>
              <a:off x="702415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2" name="Connettore 1 51"/>
            <p:cNvCxnSpPr/>
            <p:nvPr userDrawn="1"/>
          </p:nvCxnSpPr>
          <p:spPr>
            <a:xfrm>
              <a:off x="717302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3" name="Connettore 1 52"/>
            <p:cNvCxnSpPr/>
            <p:nvPr userDrawn="1"/>
          </p:nvCxnSpPr>
          <p:spPr>
            <a:xfrm>
              <a:off x="732188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4" name="Connettore 1 53"/>
            <p:cNvCxnSpPr/>
            <p:nvPr userDrawn="1"/>
          </p:nvCxnSpPr>
          <p:spPr>
            <a:xfrm>
              <a:off x="747075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5" name="Connettore 1 54"/>
            <p:cNvCxnSpPr/>
            <p:nvPr userDrawn="1"/>
          </p:nvCxnSpPr>
          <p:spPr>
            <a:xfrm>
              <a:off x="761962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6" name="Connettore 1 55"/>
            <p:cNvCxnSpPr/>
            <p:nvPr userDrawn="1"/>
          </p:nvCxnSpPr>
          <p:spPr>
            <a:xfrm>
              <a:off x="776848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7" name="Connettore 1 56"/>
            <p:cNvCxnSpPr/>
            <p:nvPr userDrawn="1"/>
          </p:nvCxnSpPr>
          <p:spPr>
            <a:xfrm>
              <a:off x="791735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8" name="Connettore 1 57"/>
            <p:cNvCxnSpPr/>
            <p:nvPr userDrawn="1"/>
          </p:nvCxnSpPr>
          <p:spPr>
            <a:xfrm>
              <a:off x="806622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9" name="Connettore 1 58"/>
            <p:cNvCxnSpPr/>
            <p:nvPr userDrawn="1"/>
          </p:nvCxnSpPr>
          <p:spPr>
            <a:xfrm>
              <a:off x="821508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0" name="Connettore 1 59"/>
            <p:cNvCxnSpPr/>
            <p:nvPr userDrawn="1"/>
          </p:nvCxnSpPr>
          <p:spPr>
            <a:xfrm>
              <a:off x="836395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1" name="Connettore 1 60"/>
            <p:cNvCxnSpPr/>
            <p:nvPr userDrawn="1"/>
          </p:nvCxnSpPr>
          <p:spPr>
            <a:xfrm>
              <a:off x="851282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2" name="Connettore 1 61"/>
            <p:cNvCxnSpPr/>
            <p:nvPr userDrawn="1"/>
          </p:nvCxnSpPr>
          <p:spPr>
            <a:xfrm>
              <a:off x="866169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3" name="Connettore 1 62"/>
            <p:cNvCxnSpPr/>
            <p:nvPr userDrawn="1"/>
          </p:nvCxnSpPr>
          <p:spPr>
            <a:xfrm>
              <a:off x="881055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4" name="Connettore 1 63"/>
            <p:cNvCxnSpPr/>
            <p:nvPr userDrawn="1"/>
          </p:nvCxnSpPr>
          <p:spPr>
            <a:xfrm>
              <a:off x="895942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5" name="Connettore 1 64"/>
            <p:cNvCxnSpPr/>
            <p:nvPr userDrawn="1"/>
          </p:nvCxnSpPr>
          <p:spPr>
            <a:xfrm>
              <a:off x="910829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6" name="Connettore 1 65"/>
            <p:cNvCxnSpPr/>
            <p:nvPr userDrawn="1"/>
          </p:nvCxnSpPr>
          <p:spPr>
            <a:xfrm>
              <a:off x="925715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7" name="Connettore 1 66"/>
            <p:cNvCxnSpPr/>
            <p:nvPr userDrawn="1"/>
          </p:nvCxnSpPr>
          <p:spPr>
            <a:xfrm>
              <a:off x="940602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8" name="Connettore 1 67"/>
            <p:cNvCxnSpPr/>
            <p:nvPr userDrawn="1"/>
          </p:nvCxnSpPr>
          <p:spPr>
            <a:xfrm>
              <a:off x="955489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9" name="Connettore 1 68"/>
            <p:cNvCxnSpPr/>
            <p:nvPr userDrawn="1"/>
          </p:nvCxnSpPr>
          <p:spPr>
            <a:xfrm>
              <a:off x="970375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0" name="Connettore 1 69"/>
            <p:cNvCxnSpPr/>
            <p:nvPr userDrawn="1"/>
          </p:nvCxnSpPr>
          <p:spPr>
            <a:xfrm>
              <a:off x="985262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1" name="Connettore 1 70"/>
            <p:cNvCxnSpPr/>
            <p:nvPr userDrawn="1"/>
          </p:nvCxnSpPr>
          <p:spPr>
            <a:xfrm>
              <a:off x="1000149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2" name="Connettore 1 71"/>
            <p:cNvCxnSpPr/>
            <p:nvPr userDrawn="1"/>
          </p:nvCxnSpPr>
          <p:spPr>
            <a:xfrm>
              <a:off x="1015036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3" name="Connettore 1 72"/>
            <p:cNvCxnSpPr/>
            <p:nvPr userDrawn="1"/>
          </p:nvCxnSpPr>
          <p:spPr>
            <a:xfrm>
              <a:off x="1029922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4" name="Connettore 1 73"/>
            <p:cNvCxnSpPr/>
            <p:nvPr userDrawn="1"/>
          </p:nvCxnSpPr>
          <p:spPr>
            <a:xfrm>
              <a:off x="1044809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5" name="Connettore 1 74"/>
            <p:cNvCxnSpPr/>
            <p:nvPr userDrawn="1"/>
          </p:nvCxnSpPr>
          <p:spPr>
            <a:xfrm>
              <a:off x="1059696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6" name="Connettore 1 75"/>
            <p:cNvCxnSpPr/>
            <p:nvPr userDrawn="1"/>
          </p:nvCxnSpPr>
          <p:spPr>
            <a:xfrm>
              <a:off x="1074582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7" name="Connettore 1 76"/>
            <p:cNvCxnSpPr/>
            <p:nvPr userDrawn="1"/>
          </p:nvCxnSpPr>
          <p:spPr>
            <a:xfrm>
              <a:off x="1089469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8" name="Connettore 1 77"/>
            <p:cNvCxnSpPr/>
            <p:nvPr userDrawn="1"/>
          </p:nvCxnSpPr>
          <p:spPr>
            <a:xfrm>
              <a:off x="110435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9" name="Connettore 1 78"/>
            <p:cNvCxnSpPr/>
            <p:nvPr userDrawn="1"/>
          </p:nvCxnSpPr>
          <p:spPr>
            <a:xfrm>
              <a:off x="1119242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0" name="Connettore 1 79"/>
            <p:cNvCxnSpPr/>
            <p:nvPr userDrawn="1"/>
          </p:nvCxnSpPr>
          <p:spPr>
            <a:xfrm>
              <a:off x="1134129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1" name="Connettore 1 80"/>
            <p:cNvCxnSpPr/>
            <p:nvPr userDrawn="1"/>
          </p:nvCxnSpPr>
          <p:spPr>
            <a:xfrm>
              <a:off x="1149016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2" name="Connettore 1 81"/>
            <p:cNvCxnSpPr/>
            <p:nvPr userDrawn="1"/>
          </p:nvCxnSpPr>
          <p:spPr>
            <a:xfrm>
              <a:off x="1163903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3" name="Connettore 1 82"/>
            <p:cNvCxnSpPr/>
            <p:nvPr userDrawn="1"/>
          </p:nvCxnSpPr>
          <p:spPr>
            <a:xfrm>
              <a:off x="1178789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4" name="Connettore 1 83"/>
            <p:cNvCxnSpPr/>
            <p:nvPr userDrawn="1"/>
          </p:nvCxnSpPr>
          <p:spPr>
            <a:xfrm>
              <a:off x="1193676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5" name="Connettore 1 84"/>
            <p:cNvCxnSpPr/>
            <p:nvPr userDrawn="1"/>
          </p:nvCxnSpPr>
          <p:spPr>
            <a:xfrm>
              <a:off x="1208563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6" name="Connettore 1 85"/>
            <p:cNvCxnSpPr/>
            <p:nvPr userDrawn="1"/>
          </p:nvCxnSpPr>
          <p:spPr>
            <a:xfrm>
              <a:off x="1223449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7" name="Connettore 1 86"/>
            <p:cNvCxnSpPr/>
            <p:nvPr userDrawn="1"/>
          </p:nvCxnSpPr>
          <p:spPr>
            <a:xfrm>
              <a:off x="1238336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8" name="Connettore 1 87"/>
            <p:cNvCxnSpPr/>
            <p:nvPr userDrawn="1"/>
          </p:nvCxnSpPr>
          <p:spPr>
            <a:xfrm>
              <a:off x="1253223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9" name="Connettore 1 88"/>
            <p:cNvCxnSpPr/>
            <p:nvPr userDrawn="1"/>
          </p:nvCxnSpPr>
          <p:spPr>
            <a:xfrm>
              <a:off x="1268109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0" name="Connettore 1 89"/>
            <p:cNvCxnSpPr/>
            <p:nvPr userDrawn="1"/>
          </p:nvCxnSpPr>
          <p:spPr>
            <a:xfrm>
              <a:off x="1282996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1" name="Connettore 1 90"/>
            <p:cNvCxnSpPr/>
            <p:nvPr userDrawn="1"/>
          </p:nvCxnSpPr>
          <p:spPr>
            <a:xfrm>
              <a:off x="1297883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2" name="Connettore 1 91"/>
            <p:cNvCxnSpPr/>
            <p:nvPr userDrawn="1"/>
          </p:nvCxnSpPr>
          <p:spPr>
            <a:xfrm>
              <a:off x="1312770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3" name="Connettore 1 92"/>
            <p:cNvCxnSpPr/>
            <p:nvPr userDrawn="1"/>
          </p:nvCxnSpPr>
          <p:spPr>
            <a:xfrm>
              <a:off x="1327656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4" name="Connettore 1 93"/>
            <p:cNvCxnSpPr/>
            <p:nvPr userDrawn="1"/>
          </p:nvCxnSpPr>
          <p:spPr>
            <a:xfrm>
              <a:off x="1342543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5" name="Connettore 1 94"/>
            <p:cNvCxnSpPr/>
            <p:nvPr userDrawn="1"/>
          </p:nvCxnSpPr>
          <p:spPr>
            <a:xfrm>
              <a:off x="1357430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6" name="Connettore 1 95"/>
            <p:cNvCxnSpPr/>
            <p:nvPr userDrawn="1"/>
          </p:nvCxnSpPr>
          <p:spPr>
            <a:xfrm>
              <a:off x="1372316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7" name="Connettore 1 96"/>
            <p:cNvCxnSpPr/>
            <p:nvPr userDrawn="1"/>
          </p:nvCxnSpPr>
          <p:spPr>
            <a:xfrm>
              <a:off x="1387203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8" name="Connettore 1 97"/>
            <p:cNvCxnSpPr/>
            <p:nvPr userDrawn="1"/>
          </p:nvCxnSpPr>
          <p:spPr>
            <a:xfrm>
              <a:off x="1402090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9" name="Connettore 1 98"/>
            <p:cNvCxnSpPr/>
            <p:nvPr userDrawn="1"/>
          </p:nvCxnSpPr>
          <p:spPr>
            <a:xfrm>
              <a:off x="1416976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0" name="Connettore 1 99"/>
            <p:cNvCxnSpPr/>
            <p:nvPr userDrawn="1"/>
          </p:nvCxnSpPr>
          <p:spPr>
            <a:xfrm>
              <a:off x="1431863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1" name="Connettore 1 100"/>
            <p:cNvCxnSpPr/>
            <p:nvPr userDrawn="1"/>
          </p:nvCxnSpPr>
          <p:spPr>
            <a:xfrm>
              <a:off x="1446750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2" name="Connettore 1 101"/>
            <p:cNvCxnSpPr/>
            <p:nvPr userDrawn="1"/>
          </p:nvCxnSpPr>
          <p:spPr>
            <a:xfrm>
              <a:off x="1461637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3" name="Connettore 1 102"/>
            <p:cNvCxnSpPr/>
            <p:nvPr userDrawn="1"/>
          </p:nvCxnSpPr>
          <p:spPr>
            <a:xfrm>
              <a:off x="1476523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4" name="Connettore 1 103"/>
            <p:cNvCxnSpPr/>
            <p:nvPr userDrawn="1"/>
          </p:nvCxnSpPr>
          <p:spPr>
            <a:xfrm>
              <a:off x="1491410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5" name="Connettore 1 104"/>
            <p:cNvCxnSpPr/>
            <p:nvPr userDrawn="1"/>
          </p:nvCxnSpPr>
          <p:spPr>
            <a:xfrm>
              <a:off x="1506297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6" name="Connettore 1 105"/>
            <p:cNvCxnSpPr/>
            <p:nvPr userDrawn="1"/>
          </p:nvCxnSpPr>
          <p:spPr>
            <a:xfrm>
              <a:off x="1521183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7" name="Connettore 1 106"/>
            <p:cNvCxnSpPr/>
            <p:nvPr userDrawn="1"/>
          </p:nvCxnSpPr>
          <p:spPr>
            <a:xfrm>
              <a:off x="1536070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8" name="Connettore 1 107"/>
            <p:cNvCxnSpPr/>
            <p:nvPr userDrawn="1"/>
          </p:nvCxnSpPr>
          <p:spPr>
            <a:xfrm>
              <a:off x="1550957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9" name="Connettore 1 108"/>
            <p:cNvCxnSpPr/>
            <p:nvPr userDrawn="1"/>
          </p:nvCxnSpPr>
          <p:spPr>
            <a:xfrm>
              <a:off x="1565843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0" name="Connettore 1 109"/>
            <p:cNvCxnSpPr/>
            <p:nvPr userDrawn="1"/>
          </p:nvCxnSpPr>
          <p:spPr>
            <a:xfrm>
              <a:off x="1580730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1" name="Connettore 1 110"/>
            <p:cNvCxnSpPr/>
            <p:nvPr userDrawn="1"/>
          </p:nvCxnSpPr>
          <p:spPr>
            <a:xfrm>
              <a:off x="1595617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2" name="Connettore 1 111"/>
            <p:cNvCxnSpPr/>
            <p:nvPr userDrawn="1"/>
          </p:nvCxnSpPr>
          <p:spPr>
            <a:xfrm>
              <a:off x="161050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3" name="Connettore 1 112"/>
            <p:cNvCxnSpPr/>
            <p:nvPr userDrawn="1"/>
          </p:nvCxnSpPr>
          <p:spPr>
            <a:xfrm>
              <a:off x="162539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4" name="Connettore 1 113"/>
            <p:cNvCxnSpPr/>
            <p:nvPr userDrawn="1"/>
          </p:nvCxnSpPr>
          <p:spPr>
            <a:xfrm>
              <a:off x="164027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5" name="Connettore 1 114"/>
            <p:cNvCxnSpPr/>
            <p:nvPr userDrawn="1"/>
          </p:nvCxnSpPr>
          <p:spPr>
            <a:xfrm>
              <a:off x="165516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6" name="Connettore 1 115"/>
            <p:cNvCxnSpPr/>
            <p:nvPr userDrawn="1"/>
          </p:nvCxnSpPr>
          <p:spPr>
            <a:xfrm>
              <a:off x="167005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7" name="Connettore 1 116"/>
            <p:cNvCxnSpPr/>
            <p:nvPr userDrawn="1"/>
          </p:nvCxnSpPr>
          <p:spPr>
            <a:xfrm>
              <a:off x="168493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8" name="Connettore 1 117"/>
            <p:cNvCxnSpPr/>
            <p:nvPr userDrawn="1"/>
          </p:nvCxnSpPr>
          <p:spPr>
            <a:xfrm>
              <a:off x="169982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9" name="Connettore 1 118"/>
            <p:cNvCxnSpPr/>
            <p:nvPr userDrawn="1"/>
          </p:nvCxnSpPr>
          <p:spPr>
            <a:xfrm>
              <a:off x="171471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0" name="Connettore 1 119"/>
            <p:cNvCxnSpPr/>
            <p:nvPr userDrawn="1"/>
          </p:nvCxnSpPr>
          <p:spPr>
            <a:xfrm>
              <a:off x="172959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1" name="Connettore 1 120"/>
            <p:cNvCxnSpPr/>
            <p:nvPr userDrawn="1"/>
          </p:nvCxnSpPr>
          <p:spPr>
            <a:xfrm>
              <a:off x="174448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2" name="Connettore 1 121"/>
            <p:cNvCxnSpPr/>
            <p:nvPr userDrawn="1"/>
          </p:nvCxnSpPr>
          <p:spPr>
            <a:xfrm>
              <a:off x="175937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3" name="Connettore 1 122"/>
            <p:cNvCxnSpPr/>
            <p:nvPr userDrawn="1"/>
          </p:nvCxnSpPr>
          <p:spPr>
            <a:xfrm>
              <a:off x="177425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4" name="Connettore 1 123"/>
            <p:cNvCxnSpPr/>
            <p:nvPr userDrawn="1"/>
          </p:nvCxnSpPr>
          <p:spPr>
            <a:xfrm>
              <a:off x="178914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5" name="Connettore 1 124"/>
            <p:cNvCxnSpPr/>
            <p:nvPr userDrawn="1"/>
          </p:nvCxnSpPr>
          <p:spPr>
            <a:xfrm>
              <a:off x="180403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6" name="Connettore 1 125"/>
            <p:cNvCxnSpPr/>
            <p:nvPr userDrawn="1"/>
          </p:nvCxnSpPr>
          <p:spPr>
            <a:xfrm>
              <a:off x="181891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7" name="Connettore 1 126"/>
            <p:cNvCxnSpPr/>
            <p:nvPr userDrawn="1"/>
          </p:nvCxnSpPr>
          <p:spPr>
            <a:xfrm>
              <a:off x="183380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8" name="Connettore 1 127"/>
            <p:cNvCxnSpPr/>
            <p:nvPr userDrawn="1"/>
          </p:nvCxnSpPr>
          <p:spPr>
            <a:xfrm>
              <a:off x="184869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9" name="Connettore 1 128"/>
            <p:cNvCxnSpPr/>
            <p:nvPr userDrawn="1"/>
          </p:nvCxnSpPr>
          <p:spPr>
            <a:xfrm>
              <a:off x="186357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0" name="Connettore 1 129"/>
            <p:cNvCxnSpPr/>
            <p:nvPr userDrawn="1"/>
          </p:nvCxnSpPr>
          <p:spPr>
            <a:xfrm>
              <a:off x="187846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1" name="Connettore 1 130"/>
            <p:cNvCxnSpPr/>
            <p:nvPr userDrawn="1"/>
          </p:nvCxnSpPr>
          <p:spPr>
            <a:xfrm>
              <a:off x="189334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grpSp>
      <p:sp>
        <p:nvSpPr>
          <p:cNvPr id="132" name="Titolo 1"/>
          <p:cNvSpPr txBox="1">
            <a:spLocks/>
          </p:cNvSpPr>
          <p:nvPr/>
        </p:nvSpPr>
        <p:spPr>
          <a:xfrm>
            <a:off x="1191680" y="4469108"/>
            <a:ext cx="7772400" cy="968375"/>
          </a:xfrm>
          <a:prstGeom prst="rect">
            <a:avLst/>
          </a:prstGeom>
        </p:spPr>
        <p:txBody>
          <a:bodyPr>
            <a:noAutofit/>
          </a:bodyPr>
          <a:lstStyle>
            <a:lvl1pPr marL="0" indent="0" algn="l" defTabSz="457200" rtl="0" eaLnBrk="1" latinLnBrk="0" hangingPunct="1">
              <a:spcBef>
                <a:spcPct val="0"/>
              </a:spcBef>
              <a:buNone/>
              <a:defRPr sz="3600" b="1" kern="1200">
                <a:solidFill>
                  <a:schemeClr val="bg1"/>
                </a:solidFill>
                <a:latin typeface="Arial"/>
                <a:ea typeface="+mj-ea"/>
                <a:cs typeface="Arial"/>
              </a:defRPr>
            </a:lvl1pPr>
          </a:lstStyle>
          <a:p>
            <a:r>
              <a:rPr lang="it-IT" sz="7200" b="0" i="1" dirty="0" err="1">
                <a:latin typeface="Calibri" panose="020F0502020204030204" pitchFamily="34" charset="0"/>
                <a:cs typeface="Calibri" panose="020F0502020204030204" pitchFamily="34" charset="0"/>
              </a:rPr>
              <a:t>Travlendar</a:t>
            </a:r>
            <a:r>
              <a:rPr lang="it-IT" sz="7200" b="0" i="1" dirty="0">
                <a:latin typeface="Calibri" panose="020F0502020204030204" pitchFamily="34" charset="0"/>
                <a:cs typeface="Calibri" panose="020F0502020204030204" pitchFamily="34" charset="0"/>
              </a:rPr>
              <a:t>+</a:t>
            </a:r>
          </a:p>
        </p:txBody>
      </p:sp>
      <p:sp>
        <p:nvSpPr>
          <p:cNvPr id="133" name="Sottotitolo 2"/>
          <p:cNvSpPr txBox="1">
            <a:spLocks/>
          </p:cNvSpPr>
          <p:nvPr/>
        </p:nvSpPr>
        <p:spPr>
          <a:xfrm>
            <a:off x="642174" y="5713959"/>
            <a:ext cx="7772400" cy="1333500"/>
          </a:xfrm>
          <a:prstGeom prst="rect">
            <a:avLst/>
          </a:prstGeom>
        </p:spPr>
        <p:txBody>
          <a:bodyPr/>
          <a:lstStyle>
            <a:lvl1pPr marL="0" indent="0" algn="l" defTabSz="457200" rtl="0" eaLnBrk="1" latinLnBrk="0" hangingPunct="1">
              <a:spcBef>
                <a:spcPct val="20000"/>
              </a:spcBef>
              <a:buFont typeface="Wingdings" charset="2"/>
              <a:buNone/>
              <a:defRPr sz="2200" kern="1200">
                <a:solidFill>
                  <a:schemeClr val="tx1">
                    <a:tint val="75000"/>
                  </a:schemeClr>
                </a:solidFill>
                <a:latin typeface="Arial"/>
                <a:ea typeface="+mn-ea"/>
                <a:cs typeface="Arial"/>
              </a:defRPr>
            </a:lvl1pPr>
            <a:lvl2pPr marL="457200" indent="0" algn="ctr" defTabSz="457200" rtl="0" eaLnBrk="1" latinLnBrk="0" hangingPunct="1">
              <a:spcBef>
                <a:spcPct val="20000"/>
              </a:spcBef>
              <a:buFont typeface="Arial"/>
              <a:buNone/>
              <a:defRPr sz="2200" kern="1200">
                <a:solidFill>
                  <a:schemeClr val="tx1">
                    <a:tint val="75000"/>
                  </a:schemeClr>
                </a:solidFill>
                <a:latin typeface="Arial"/>
                <a:ea typeface="+mn-ea"/>
                <a:cs typeface="Arial"/>
              </a:defRPr>
            </a:lvl2pPr>
            <a:lvl3pPr marL="914400" indent="0" algn="ctr" defTabSz="457200" rtl="0" eaLnBrk="1" latinLnBrk="0" hangingPunct="1">
              <a:spcBef>
                <a:spcPct val="20000"/>
              </a:spcBef>
              <a:buFont typeface="Arial"/>
              <a:buNone/>
              <a:defRPr sz="2200" kern="1200">
                <a:solidFill>
                  <a:schemeClr val="tx1">
                    <a:tint val="75000"/>
                  </a:schemeClr>
                </a:solidFill>
                <a:latin typeface="Arial"/>
                <a:ea typeface="+mn-ea"/>
                <a:cs typeface="Arial"/>
              </a:defRPr>
            </a:lvl3pPr>
            <a:lvl4pPr marL="1371600" indent="0" algn="ctr" defTabSz="457200" rtl="0" eaLnBrk="1" latinLnBrk="0" hangingPunct="1">
              <a:spcBef>
                <a:spcPct val="20000"/>
              </a:spcBef>
              <a:buFont typeface="Arial"/>
              <a:buNone/>
              <a:defRPr sz="2200" kern="1200">
                <a:solidFill>
                  <a:schemeClr val="tx1">
                    <a:tint val="75000"/>
                  </a:schemeClr>
                </a:solidFill>
                <a:latin typeface="Arial"/>
                <a:ea typeface="+mn-ea"/>
                <a:cs typeface="Arial"/>
              </a:defRPr>
            </a:lvl4pPr>
            <a:lvl5pPr marL="1828800" indent="0" algn="ctr" defTabSz="457200" rtl="0" eaLnBrk="1" latinLnBrk="0" hangingPunct="1">
              <a:spcBef>
                <a:spcPct val="20000"/>
              </a:spcBef>
              <a:buFont typeface="Arial"/>
              <a:buNone/>
              <a:defRPr sz="2200" kern="1200">
                <a:solidFill>
                  <a:schemeClr val="tx1">
                    <a:tint val="75000"/>
                  </a:schemeClr>
                </a:solidFill>
                <a:latin typeface="Arial"/>
                <a:ea typeface="+mn-ea"/>
                <a:cs typeface="Arial"/>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endParaRPr lang="it-IT" dirty="0">
              <a:solidFill>
                <a:schemeClr val="bg1"/>
              </a:solidFill>
              <a:latin typeface="Calibri" panose="020F0502020204030204" pitchFamily="34" charset="0"/>
              <a:cs typeface="Calibri" panose="020F0502020204030204" pitchFamily="34" charset="0"/>
            </a:endParaRPr>
          </a:p>
        </p:txBody>
      </p:sp>
      <p:pic>
        <p:nvPicPr>
          <p:cNvPr id="1029" name="Immagine 1028">
            <a:extLst>
              <a:ext uri="{FF2B5EF4-FFF2-40B4-BE49-F238E27FC236}">
                <a16:creationId xmlns="" xmlns:a16="http://schemas.microsoft.com/office/drawing/2014/main" id="{9C5395C1-A431-462F-8F4A-732B35D7134C}"/>
              </a:ext>
            </a:extLst>
          </p:cNvPr>
          <p:cNvPicPr>
            <a:picLocks noChangeAspect="1"/>
          </p:cNvPicPr>
          <p:nvPr/>
        </p:nvPicPr>
        <p:blipFill>
          <a:blip r:embed="rId4"/>
          <a:stretch>
            <a:fillRect/>
          </a:stretch>
        </p:blipFill>
        <p:spPr>
          <a:xfrm>
            <a:off x="6274958" y="4332870"/>
            <a:ext cx="1497987" cy="1497987"/>
          </a:xfrm>
          <a:prstGeom prst="rect">
            <a:avLst/>
          </a:prstGeom>
        </p:spPr>
      </p:pic>
      <p:sp>
        <p:nvSpPr>
          <p:cNvPr id="1030" name="CasellaDiTesto 1029">
            <a:extLst>
              <a:ext uri="{FF2B5EF4-FFF2-40B4-BE49-F238E27FC236}">
                <a16:creationId xmlns="" xmlns:a16="http://schemas.microsoft.com/office/drawing/2014/main" id="{DBDFC45F-10CF-4962-90AD-A1352B2B9E15}"/>
              </a:ext>
            </a:extLst>
          </p:cNvPr>
          <p:cNvSpPr txBox="1"/>
          <p:nvPr/>
        </p:nvSpPr>
        <p:spPr>
          <a:xfrm>
            <a:off x="161230" y="6080062"/>
            <a:ext cx="8716302" cy="369332"/>
          </a:xfrm>
          <a:prstGeom prst="rect">
            <a:avLst/>
          </a:prstGeom>
          <a:noFill/>
        </p:spPr>
        <p:txBody>
          <a:bodyPr wrap="square" rtlCol="0">
            <a:spAutoFit/>
          </a:bodyPr>
          <a:lstStyle/>
          <a:p>
            <a:pPr algn="ctr"/>
            <a:r>
              <a:rPr lang="en-US" dirty="0">
                <a:solidFill>
                  <a:schemeClr val="bg1"/>
                </a:solidFill>
                <a:latin typeface="Calibri" panose="020F0502020204030204" pitchFamily="34" charset="0"/>
                <a:cs typeface="Calibri" panose="020F0502020204030204" pitchFamily="34" charset="0"/>
              </a:rPr>
              <a:t>Requirement Analysis and Specification Document	</a:t>
            </a:r>
            <a:r>
              <a:rPr lang="it-IT" dirty="0" err="1">
                <a:solidFill>
                  <a:schemeClr val="bg1"/>
                </a:solidFill>
                <a:latin typeface="Calibri" panose="020F0502020204030204" pitchFamily="34" charset="0"/>
                <a:cs typeface="Calibri" panose="020F0502020204030204" pitchFamily="34" charset="0"/>
              </a:rPr>
              <a:t>Authors</a:t>
            </a:r>
            <a:r>
              <a:rPr lang="it-IT" dirty="0">
                <a:solidFill>
                  <a:schemeClr val="bg1"/>
                </a:solidFill>
                <a:latin typeface="Calibri" panose="020F0502020204030204" pitchFamily="34" charset="0"/>
                <a:cs typeface="Calibri" panose="020F0502020204030204" pitchFamily="34" charset="0"/>
              </a:rPr>
              <a:t>: A. </a:t>
            </a:r>
            <a:r>
              <a:rPr lang="it-IT" dirty="0" err="1">
                <a:solidFill>
                  <a:schemeClr val="bg1"/>
                </a:solidFill>
                <a:latin typeface="Calibri" panose="020F0502020204030204" pitchFamily="34" charset="0"/>
                <a:cs typeface="Calibri" panose="020F0502020204030204" pitchFamily="34" charset="0"/>
              </a:rPr>
              <a:t>Aimi</a:t>
            </a:r>
            <a:r>
              <a:rPr lang="it-IT" dirty="0">
                <a:solidFill>
                  <a:schemeClr val="bg1"/>
                </a:solidFill>
                <a:latin typeface="Calibri" panose="020F0502020204030204" pitchFamily="34" charset="0"/>
                <a:cs typeface="Calibri" panose="020F0502020204030204" pitchFamily="34" charset="0"/>
              </a:rPr>
              <a:t>, R. Bigazzi, F. </a:t>
            </a:r>
            <a:r>
              <a:rPr lang="it-IT" dirty="0" err="1">
                <a:solidFill>
                  <a:schemeClr val="bg1"/>
                </a:solidFill>
                <a:latin typeface="Calibri" panose="020F0502020204030204" pitchFamily="34" charset="0"/>
                <a:cs typeface="Calibri" panose="020F0502020204030204" pitchFamily="34" charset="0"/>
              </a:rPr>
              <a:t>Collini</a:t>
            </a:r>
            <a:endParaRPr lang="en-US" dirty="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7511125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a:t>Constraints</a:t>
            </a:r>
            <a:endParaRPr lang="it-IT" dirty="0"/>
          </a:p>
        </p:txBody>
      </p:sp>
      <p:sp>
        <p:nvSpPr>
          <p:cNvPr id="3" name="Segnaposto contenuto 2"/>
          <p:cNvSpPr>
            <a:spLocks noGrp="1"/>
          </p:cNvSpPr>
          <p:nvPr>
            <p:ph idx="1"/>
          </p:nvPr>
        </p:nvSpPr>
        <p:spPr>
          <a:xfrm>
            <a:off x="417179" y="1276028"/>
            <a:ext cx="8323726" cy="4525963"/>
          </a:xfrm>
        </p:spPr>
        <p:txBody>
          <a:bodyPr>
            <a:normAutofit fontScale="25000" lnSpcReduction="20000"/>
          </a:bodyPr>
          <a:lstStyle/>
          <a:p>
            <a:r>
              <a:rPr lang="it-IT" sz="8000" dirty="0"/>
              <a:t>//</a:t>
            </a:r>
            <a:r>
              <a:rPr lang="it-IT" sz="8000" dirty="0" err="1"/>
              <a:t>Preferences</a:t>
            </a:r>
            <a:r>
              <a:rPr lang="it-IT" sz="8000" dirty="0"/>
              <a:t> are </a:t>
            </a:r>
            <a:r>
              <a:rPr lang="it-IT" sz="8000" dirty="0" err="1"/>
              <a:t>connected</a:t>
            </a:r>
            <a:r>
              <a:rPr lang="it-IT" sz="8000" dirty="0"/>
              <a:t> to </a:t>
            </a:r>
            <a:r>
              <a:rPr lang="it-IT" sz="8000" dirty="0" err="1"/>
              <a:t>what</a:t>
            </a:r>
            <a:r>
              <a:rPr lang="it-IT" sz="8000" dirty="0"/>
              <a:t> the </a:t>
            </a:r>
            <a:r>
              <a:rPr lang="it-IT" sz="8000" dirty="0" err="1"/>
              <a:t>user</a:t>
            </a:r>
            <a:r>
              <a:rPr lang="it-IT" sz="8000" dirty="0"/>
              <a:t> </a:t>
            </a:r>
            <a:r>
              <a:rPr lang="it-IT" sz="8000" dirty="0" err="1"/>
              <a:t>owns</a:t>
            </a:r>
            <a:r>
              <a:rPr lang="it-IT" sz="8000" dirty="0"/>
              <a:t> or </a:t>
            </a:r>
            <a:r>
              <a:rPr lang="it-IT" sz="8000" dirty="0" err="1"/>
              <a:t>provides</a:t>
            </a:r>
            <a:endParaRPr lang="it-IT" sz="8000" dirty="0"/>
          </a:p>
          <a:p>
            <a:r>
              <a:rPr lang="it-IT" sz="8000" dirty="0" err="1"/>
              <a:t>fact</a:t>
            </a:r>
            <a:r>
              <a:rPr lang="it-IT" sz="8000" dirty="0"/>
              <a:t> </a:t>
            </a:r>
            <a:r>
              <a:rPr lang="it-IT" sz="8000" dirty="0" err="1"/>
              <a:t>consistentPreferences</a:t>
            </a:r>
            <a:r>
              <a:rPr lang="it-IT" sz="8000" dirty="0"/>
              <a:t>{</a:t>
            </a:r>
          </a:p>
          <a:p>
            <a:r>
              <a:rPr lang="it-IT" sz="8000" dirty="0"/>
              <a:t>	</a:t>
            </a:r>
            <a:r>
              <a:rPr lang="it-IT" sz="8000" dirty="0" err="1"/>
              <a:t>all</a:t>
            </a:r>
            <a:r>
              <a:rPr lang="it-IT" sz="8000" dirty="0"/>
              <a:t> </a:t>
            </a:r>
            <a:r>
              <a:rPr lang="it-IT" sz="8000" dirty="0" err="1"/>
              <a:t>p</a:t>
            </a:r>
            <a:r>
              <a:rPr lang="it-IT" sz="8000" dirty="0"/>
              <a:t>: </a:t>
            </a:r>
            <a:r>
              <a:rPr lang="it-IT" sz="8000" dirty="0" err="1"/>
              <a:t>Preference</a:t>
            </a:r>
            <a:r>
              <a:rPr lang="it-IT" sz="8000" dirty="0"/>
              <a:t> | </a:t>
            </a:r>
            <a:r>
              <a:rPr lang="it-IT" sz="8000" dirty="0" err="1"/>
              <a:t>one</a:t>
            </a:r>
            <a:r>
              <a:rPr lang="it-IT" sz="8000" dirty="0"/>
              <a:t> u: User | </a:t>
            </a:r>
            <a:r>
              <a:rPr lang="it-IT" sz="8000" dirty="0" err="1"/>
              <a:t>p</a:t>
            </a:r>
            <a:r>
              <a:rPr lang="it-IT" sz="8000" dirty="0"/>
              <a:t> in </a:t>
            </a:r>
            <a:r>
              <a:rPr lang="it-IT" sz="8000" dirty="0" err="1"/>
              <a:t>u.preferences</a:t>
            </a:r>
            <a:r>
              <a:rPr lang="it-IT" sz="8000" dirty="0"/>
              <a:t> &amp;&amp; </a:t>
            </a:r>
            <a:r>
              <a:rPr lang="it-IT" sz="8000" dirty="0" smtClean="0"/>
              <a:t>(</a:t>
            </a:r>
            <a:r>
              <a:rPr lang="it-IT" sz="8000" dirty="0" err="1" smtClean="0"/>
              <a:t>p.carshare</a:t>
            </a:r>
            <a:r>
              <a:rPr lang="it-IT" sz="8000" dirty="0" smtClean="0"/>
              <a:t>=False </a:t>
            </a:r>
            <a:r>
              <a:rPr lang="it-IT" sz="8000" dirty="0"/>
              <a:t>=&gt; #</a:t>
            </a:r>
            <a:r>
              <a:rPr lang="it-IT" sz="8000" dirty="0" err="1" smtClean="0"/>
              <a:t>u.subscribed</a:t>
            </a:r>
            <a:r>
              <a:rPr lang="it-IT" sz="8000" dirty="0" smtClean="0"/>
              <a:t>=0)</a:t>
            </a:r>
            <a:endParaRPr lang="it-IT" sz="8000" dirty="0"/>
          </a:p>
          <a:p>
            <a:r>
              <a:rPr lang="it-IT" sz="8000" dirty="0"/>
              <a:t>	&amp;&amp; </a:t>
            </a:r>
            <a:r>
              <a:rPr lang="it-IT" sz="8000" dirty="0" smtClean="0"/>
              <a:t>(</a:t>
            </a:r>
            <a:r>
              <a:rPr lang="it-IT" sz="8000" dirty="0" err="1" smtClean="0"/>
              <a:t>p.ownMean</a:t>
            </a:r>
            <a:r>
              <a:rPr lang="it-IT" sz="8000" dirty="0" smtClean="0"/>
              <a:t>=False </a:t>
            </a:r>
            <a:r>
              <a:rPr lang="it-IT" sz="8000" dirty="0"/>
              <a:t>=&gt; #</a:t>
            </a:r>
            <a:r>
              <a:rPr lang="it-IT" sz="8000" dirty="0" err="1" smtClean="0"/>
              <a:t>u.owns</a:t>
            </a:r>
            <a:r>
              <a:rPr lang="it-IT" sz="8000" dirty="0" smtClean="0"/>
              <a:t>=0)</a:t>
            </a:r>
            <a:endParaRPr lang="it-IT" sz="8000" dirty="0"/>
          </a:p>
          <a:p>
            <a:r>
              <a:rPr lang="it-IT" sz="8000" dirty="0"/>
              <a:t>	&amp;&amp; </a:t>
            </a:r>
            <a:r>
              <a:rPr lang="it-IT" sz="8000" dirty="0" smtClean="0"/>
              <a:t>(</a:t>
            </a:r>
            <a:r>
              <a:rPr lang="it-IT" sz="8000" dirty="0" err="1" smtClean="0"/>
              <a:t>p.bikeshare</a:t>
            </a:r>
            <a:r>
              <a:rPr lang="it-IT" sz="8000" dirty="0" smtClean="0"/>
              <a:t>=False </a:t>
            </a:r>
            <a:r>
              <a:rPr lang="it-IT" sz="8000" dirty="0"/>
              <a:t>=&gt; #</a:t>
            </a:r>
            <a:r>
              <a:rPr lang="it-IT" sz="8000" dirty="0" err="1" smtClean="0"/>
              <a:t>u.subscribed</a:t>
            </a:r>
            <a:r>
              <a:rPr lang="it-IT" sz="8000" dirty="0" smtClean="0"/>
              <a:t>=0)</a:t>
            </a:r>
            <a:endParaRPr lang="it-IT" sz="8000" dirty="0"/>
          </a:p>
          <a:p>
            <a:r>
              <a:rPr lang="it-IT" sz="8000" dirty="0"/>
              <a:t>	&amp;&amp; </a:t>
            </a:r>
            <a:r>
              <a:rPr lang="it-IT" sz="8000" dirty="0" smtClean="0"/>
              <a:t>(</a:t>
            </a:r>
            <a:r>
              <a:rPr lang="it-IT" sz="8000" dirty="0" err="1" smtClean="0"/>
              <a:t>p.publicMean</a:t>
            </a:r>
            <a:r>
              <a:rPr lang="it-IT" sz="8000" dirty="0" smtClean="0"/>
              <a:t>=False </a:t>
            </a:r>
            <a:r>
              <a:rPr lang="it-IT" sz="8000" dirty="0"/>
              <a:t>=&gt; #</a:t>
            </a:r>
            <a:r>
              <a:rPr lang="it-IT" sz="8000" dirty="0" err="1" smtClean="0"/>
              <a:t>u.provides</a:t>
            </a:r>
            <a:r>
              <a:rPr lang="it-IT" sz="8000" dirty="0" smtClean="0"/>
              <a:t>=0)</a:t>
            </a:r>
            <a:endParaRPr lang="it-IT" sz="8000" dirty="0"/>
          </a:p>
          <a:p>
            <a:r>
              <a:rPr lang="it-IT" sz="8000" dirty="0"/>
              <a:t>}</a:t>
            </a:r>
          </a:p>
          <a:p>
            <a:endParaRPr lang="it-IT" sz="8000" dirty="0"/>
          </a:p>
          <a:p>
            <a:endParaRPr lang="it-IT" sz="8000" dirty="0"/>
          </a:p>
          <a:p>
            <a:r>
              <a:rPr lang="it-IT" sz="8000" dirty="0"/>
              <a:t>//</a:t>
            </a:r>
            <a:r>
              <a:rPr lang="it-IT" sz="8000" dirty="0" err="1"/>
              <a:t>Users</a:t>
            </a:r>
            <a:r>
              <a:rPr lang="it-IT" sz="8000" dirty="0"/>
              <a:t> </a:t>
            </a:r>
            <a:r>
              <a:rPr lang="it-IT" sz="8000" dirty="0" err="1"/>
              <a:t>will</a:t>
            </a:r>
            <a:r>
              <a:rPr lang="it-IT" sz="8000" dirty="0"/>
              <a:t> </a:t>
            </a:r>
            <a:r>
              <a:rPr lang="it-IT" sz="8000" dirty="0" err="1"/>
              <a:t>travel</a:t>
            </a:r>
            <a:r>
              <a:rPr lang="it-IT" sz="8000" dirty="0"/>
              <a:t> on </a:t>
            </a:r>
            <a:r>
              <a:rPr lang="it-IT" sz="8000" dirty="0" err="1"/>
              <a:t>mean</a:t>
            </a:r>
            <a:r>
              <a:rPr lang="it-IT" sz="8000" dirty="0"/>
              <a:t> </a:t>
            </a:r>
            <a:r>
              <a:rPr lang="it-IT" sz="8000" dirty="0" err="1"/>
              <a:t>they</a:t>
            </a:r>
            <a:r>
              <a:rPr lang="it-IT" sz="8000" dirty="0"/>
              <a:t> </a:t>
            </a:r>
            <a:r>
              <a:rPr lang="it-IT" sz="8000" dirty="0" err="1"/>
              <a:t>could</a:t>
            </a:r>
            <a:r>
              <a:rPr lang="it-IT" sz="8000" dirty="0"/>
              <a:t> take</a:t>
            </a:r>
          </a:p>
          <a:p>
            <a:r>
              <a:rPr lang="it-IT" sz="8000" dirty="0" err="1"/>
              <a:t>fact</a:t>
            </a:r>
            <a:r>
              <a:rPr lang="it-IT" sz="8000" dirty="0"/>
              <a:t> </a:t>
            </a:r>
            <a:r>
              <a:rPr lang="it-IT" sz="8000" dirty="0" err="1"/>
              <a:t>noUnauthorizedMean</a:t>
            </a:r>
            <a:r>
              <a:rPr lang="it-IT" sz="8000" dirty="0"/>
              <a:t>{</a:t>
            </a:r>
          </a:p>
          <a:p>
            <a:r>
              <a:rPr lang="it-IT" sz="8000" dirty="0"/>
              <a:t>	</a:t>
            </a:r>
            <a:r>
              <a:rPr lang="it-IT" sz="8000" dirty="0" err="1"/>
              <a:t>all</a:t>
            </a:r>
            <a:r>
              <a:rPr lang="it-IT" sz="8000" dirty="0"/>
              <a:t> u: User, t: Travel | </a:t>
            </a:r>
            <a:r>
              <a:rPr lang="it-IT" sz="8000" dirty="0" err="1" smtClean="0"/>
              <a:t>t.mean</a:t>
            </a:r>
            <a:r>
              <a:rPr lang="it-IT" sz="8000" dirty="0" smtClean="0"/>
              <a:t> in </a:t>
            </a:r>
            <a:r>
              <a:rPr lang="it-IT" sz="8000" dirty="0" err="1" smtClean="0"/>
              <a:t>u.owns</a:t>
            </a:r>
            <a:r>
              <a:rPr lang="it-IT" sz="8000" dirty="0" smtClean="0"/>
              <a:t> </a:t>
            </a:r>
            <a:r>
              <a:rPr lang="it-IT" sz="8000" dirty="0"/>
              <a:t>|| </a:t>
            </a:r>
            <a:r>
              <a:rPr lang="it-IT" sz="8000" dirty="0" err="1" smtClean="0"/>
              <a:t>t.mean</a:t>
            </a:r>
            <a:r>
              <a:rPr lang="it-IT" sz="8000" dirty="0" smtClean="0"/>
              <a:t> in </a:t>
            </a:r>
            <a:r>
              <a:rPr lang="it-IT" sz="8000" dirty="0" err="1" smtClean="0"/>
              <a:t>u.subscribed</a:t>
            </a:r>
            <a:r>
              <a:rPr lang="it-IT" sz="8000" dirty="0" smtClean="0"/>
              <a:t>|| </a:t>
            </a:r>
            <a:endParaRPr lang="it-IT" sz="8000" dirty="0"/>
          </a:p>
          <a:p>
            <a:r>
              <a:rPr lang="it-IT" sz="8000" dirty="0"/>
              <a:t>	</a:t>
            </a:r>
            <a:r>
              <a:rPr lang="it-IT" sz="8000" dirty="0" err="1" smtClean="0"/>
              <a:t>t.needed</a:t>
            </a:r>
            <a:r>
              <a:rPr lang="it-IT" sz="8000" dirty="0" smtClean="0"/>
              <a:t> in </a:t>
            </a:r>
            <a:r>
              <a:rPr lang="it-IT" sz="8000" dirty="0" err="1" smtClean="0"/>
              <a:t>u.provides</a:t>
            </a:r>
            <a:endParaRPr lang="it-IT" sz="8000" dirty="0"/>
          </a:p>
          <a:p>
            <a:r>
              <a:rPr lang="it-IT" sz="8000" dirty="0"/>
              <a:t>}</a:t>
            </a:r>
          </a:p>
          <a:p>
            <a:r>
              <a:rPr lang="it-IT" sz="8000" dirty="0"/>
              <a:t> </a:t>
            </a:r>
          </a:p>
          <a:p>
            <a:endParaRPr lang="it-IT" sz="7200" dirty="0"/>
          </a:p>
          <a:p>
            <a:r>
              <a:rPr lang="it-IT" sz="8000" dirty="0"/>
              <a:t> </a:t>
            </a:r>
          </a:p>
          <a:p>
            <a:r>
              <a:rPr lang="it-IT" dirty="0"/>
              <a:t> </a:t>
            </a:r>
          </a:p>
          <a:p>
            <a:r>
              <a:rPr lang="it-IT" dirty="0"/>
              <a:t> </a:t>
            </a:r>
          </a:p>
        </p:txBody>
      </p:sp>
    </p:spTree>
    <p:extLst>
      <p:ext uri="{BB962C8B-B14F-4D97-AF65-F5344CB8AC3E}">
        <p14:creationId xmlns:p14="http://schemas.microsoft.com/office/powerpoint/2010/main" val="734287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a:t>Constraints</a:t>
            </a:r>
            <a:endParaRPr lang="it-IT" dirty="0"/>
          </a:p>
        </p:txBody>
      </p:sp>
      <p:sp>
        <p:nvSpPr>
          <p:cNvPr id="3" name="Segnaposto contenuto 2"/>
          <p:cNvSpPr>
            <a:spLocks noGrp="1"/>
          </p:cNvSpPr>
          <p:nvPr>
            <p:ph idx="1"/>
          </p:nvPr>
        </p:nvSpPr>
        <p:spPr>
          <a:xfrm>
            <a:off x="343400" y="1289882"/>
            <a:ext cx="8323726" cy="5221754"/>
          </a:xfrm>
        </p:spPr>
        <p:txBody>
          <a:bodyPr>
            <a:normAutofit fontScale="25000" lnSpcReduction="20000"/>
          </a:bodyPr>
          <a:lstStyle/>
          <a:p>
            <a:r>
              <a:rPr lang="it-IT" sz="8000" dirty="0"/>
              <a:t>//</a:t>
            </a:r>
            <a:r>
              <a:rPr lang="it-IT" sz="8000" dirty="0" err="1"/>
              <a:t>Any</a:t>
            </a:r>
            <a:r>
              <a:rPr lang="it-IT" sz="8000" dirty="0"/>
              <a:t> Travel </a:t>
            </a:r>
            <a:r>
              <a:rPr lang="it-IT" sz="8000" dirty="0" err="1"/>
              <a:t>needs</a:t>
            </a:r>
            <a:r>
              <a:rPr lang="it-IT" sz="8000" dirty="0"/>
              <a:t> </a:t>
            </a:r>
            <a:r>
              <a:rPr lang="it-IT" sz="8000" dirty="0" err="1"/>
              <a:t>at</a:t>
            </a:r>
            <a:r>
              <a:rPr lang="it-IT" sz="8000" dirty="0"/>
              <a:t> </a:t>
            </a:r>
            <a:r>
              <a:rPr lang="it-IT" sz="8000" dirty="0" err="1"/>
              <a:t>least</a:t>
            </a:r>
            <a:r>
              <a:rPr lang="it-IT" sz="8000" dirty="0"/>
              <a:t> </a:t>
            </a:r>
            <a:r>
              <a:rPr lang="it-IT" sz="8000" dirty="0" err="1"/>
              <a:t>one</a:t>
            </a:r>
            <a:r>
              <a:rPr lang="it-IT" sz="8000" dirty="0"/>
              <a:t> </a:t>
            </a:r>
            <a:r>
              <a:rPr lang="it-IT" sz="8000" dirty="0" err="1"/>
              <a:t>mean</a:t>
            </a:r>
            <a:r>
              <a:rPr lang="it-IT" sz="8000" dirty="0"/>
              <a:t> of </a:t>
            </a:r>
            <a:r>
              <a:rPr lang="it-IT" sz="8000" dirty="0" err="1"/>
              <a:t>transport</a:t>
            </a:r>
            <a:endParaRPr lang="it-IT" sz="8000" dirty="0"/>
          </a:p>
          <a:p>
            <a:r>
              <a:rPr lang="it-IT" sz="8000" dirty="0" err="1"/>
              <a:t>fact</a:t>
            </a:r>
            <a:r>
              <a:rPr lang="it-IT" sz="8000" dirty="0"/>
              <a:t> </a:t>
            </a:r>
            <a:r>
              <a:rPr lang="it-IT" sz="8000" dirty="0" err="1"/>
              <a:t>AtLeastOneMeanForTravel</a:t>
            </a:r>
            <a:r>
              <a:rPr lang="it-IT" sz="8000" dirty="0"/>
              <a:t> {</a:t>
            </a:r>
          </a:p>
          <a:p>
            <a:r>
              <a:rPr lang="it-IT" sz="8000" dirty="0"/>
              <a:t>	some m: </a:t>
            </a:r>
            <a:r>
              <a:rPr lang="it-IT" sz="8000" dirty="0" err="1"/>
              <a:t>MeanOfTransp</a:t>
            </a:r>
            <a:r>
              <a:rPr lang="it-IT" sz="8000" dirty="0"/>
              <a:t> | some </a:t>
            </a:r>
            <a:r>
              <a:rPr lang="it-IT" sz="8000" dirty="0" err="1"/>
              <a:t>tick:Ticket</a:t>
            </a:r>
            <a:r>
              <a:rPr lang="it-IT" sz="8000" dirty="0"/>
              <a:t> | </a:t>
            </a:r>
            <a:r>
              <a:rPr lang="it-IT" sz="8000" dirty="0" err="1"/>
              <a:t>all</a:t>
            </a:r>
            <a:r>
              <a:rPr lang="it-IT" sz="8000" dirty="0"/>
              <a:t> t: Travel |</a:t>
            </a:r>
          </a:p>
          <a:p>
            <a:r>
              <a:rPr lang="it-IT" sz="8000" dirty="0"/>
              <a:t>	m in </a:t>
            </a:r>
            <a:r>
              <a:rPr lang="it-IT" sz="8000" dirty="0" err="1"/>
              <a:t>t.mean</a:t>
            </a:r>
            <a:r>
              <a:rPr lang="it-IT" sz="8000" dirty="0"/>
              <a:t> || </a:t>
            </a:r>
            <a:r>
              <a:rPr lang="it-IT" sz="8000" dirty="0" err="1"/>
              <a:t>tick</a:t>
            </a:r>
            <a:r>
              <a:rPr lang="it-IT" sz="8000" dirty="0"/>
              <a:t> in </a:t>
            </a:r>
            <a:r>
              <a:rPr lang="it-IT" sz="8000" dirty="0" err="1"/>
              <a:t>t.needed</a:t>
            </a:r>
            <a:endParaRPr lang="it-IT" sz="8000" dirty="0"/>
          </a:p>
          <a:p>
            <a:r>
              <a:rPr lang="it-IT" sz="8000" dirty="0"/>
              <a:t>}</a:t>
            </a:r>
          </a:p>
          <a:p>
            <a:endParaRPr lang="it-IT" sz="8000" dirty="0"/>
          </a:p>
          <a:p>
            <a:r>
              <a:rPr lang="it-IT" sz="8000" dirty="0"/>
              <a:t>//</a:t>
            </a:r>
            <a:r>
              <a:rPr lang="it-IT" sz="8000" dirty="0" err="1"/>
              <a:t>Travels</a:t>
            </a:r>
            <a:r>
              <a:rPr lang="it-IT" sz="8000" dirty="0"/>
              <a:t> </a:t>
            </a:r>
            <a:r>
              <a:rPr lang="it-IT" sz="8000" dirty="0" err="1"/>
              <a:t>associated</a:t>
            </a:r>
            <a:r>
              <a:rPr lang="it-IT" sz="8000" dirty="0"/>
              <a:t> to a meeting for a </a:t>
            </a:r>
            <a:r>
              <a:rPr lang="it-IT" sz="8000" dirty="0" err="1"/>
              <a:t>user</a:t>
            </a:r>
            <a:r>
              <a:rPr lang="it-IT" sz="8000" dirty="0"/>
              <a:t> must start </a:t>
            </a:r>
            <a:r>
              <a:rPr lang="it-IT" sz="8000" dirty="0" err="1"/>
              <a:t>at</a:t>
            </a:r>
            <a:r>
              <a:rPr lang="it-IT" sz="8000" dirty="0"/>
              <a:t> </a:t>
            </a:r>
            <a:r>
              <a:rPr lang="it-IT" sz="8000" dirty="0" err="1"/>
              <a:t>different</a:t>
            </a:r>
            <a:r>
              <a:rPr lang="it-IT" sz="8000" dirty="0"/>
              <a:t> </a:t>
            </a:r>
            <a:r>
              <a:rPr lang="it-IT" sz="8000" dirty="0" err="1"/>
              <a:t>times</a:t>
            </a:r>
            <a:endParaRPr lang="it-IT" sz="8000" dirty="0"/>
          </a:p>
          <a:p>
            <a:r>
              <a:rPr lang="it-IT" sz="8000" dirty="0" err="1"/>
              <a:t>fact</a:t>
            </a:r>
            <a:r>
              <a:rPr lang="it-IT" sz="8000" dirty="0"/>
              <a:t> </a:t>
            </a:r>
            <a:r>
              <a:rPr lang="it-IT" sz="8000" dirty="0" err="1"/>
              <a:t>travelsStartAtDifferentTime</a:t>
            </a:r>
            <a:r>
              <a:rPr lang="it-IT" sz="8000" dirty="0"/>
              <a:t>{</a:t>
            </a:r>
          </a:p>
          <a:p>
            <a:r>
              <a:rPr lang="it-IT" sz="8000" dirty="0"/>
              <a:t>	no </a:t>
            </a:r>
            <a:r>
              <a:rPr lang="it-IT" sz="8000" dirty="0" err="1"/>
              <a:t>disj</a:t>
            </a:r>
            <a:r>
              <a:rPr lang="it-IT" sz="8000" dirty="0"/>
              <a:t> t1, t2: Travel | </a:t>
            </a:r>
            <a:r>
              <a:rPr lang="it-IT" sz="8000" dirty="0" err="1"/>
              <a:t>one</a:t>
            </a:r>
            <a:r>
              <a:rPr lang="it-IT" sz="8000" dirty="0"/>
              <a:t> m: Meeting | m in t1.associated &amp;&amp; m in t2.associated </a:t>
            </a:r>
            <a:r>
              <a:rPr lang="it-IT" sz="8000" dirty="0" smtClean="0"/>
              <a:t>&amp;&amp; t1.date=t2.date</a:t>
            </a:r>
            <a:endParaRPr lang="it-IT" sz="8000" dirty="0"/>
          </a:p>
          <a:p>
            <a:r>
              <a:rPr lang="it-IT" sz="8000" dirty="0"/>
              <a:t>	&amp;&amp; t1.startingTime=t2.startingTime &amp;&amp; t1.endingTime=t2.endingTime</a:t>
            </a:r>
          </a:p>
          <a:p>
            <a:r>
              <a:rPr lang="it-IT" sz="8000" dirty="0"/>
              <a:t>}</a:t>
            </a:r>
          </a:p>
          <a:p>
            <a:endParaRPr lang="it-IT" sz="8000" dirty="0"/>
          </a:p>
          <a:p>
            <a:endParaRPr lang="it-IT" sz="8000" dirty="0"/>
          </a:p>
          <a:p>
            <a:r>
              <a:rPr lang="it-IT" sz="8000" dirty="0"/>
              <a:t> </a:t>
            </a:r>
          </a:p>
          <a:p>
            <a:r>
              <a:rPr lang="it-IT" sz="5600" dirty="0"/>
              <a:t> </a:t>
            </a:r>
          </a:p>
          <a:p>
            <a:r>
              <a:rPr lang="it-IT" dirty="0"/>
              <a:t> </a:t>
            </a:r>
          </a:p>
          <a:p>
            <a:endParaRPr lang="it-IT" dirty="0"/>
          </a:p>
        </p:txBody>
      </p:sp>
    </p:spTree>
    <p:extLst>
      <p:ext uri="{BB962C8B-B14F-4D97-AF65-F5344CB8AC3E}">
        <p14:creationId xmlns:p14="http://schemas.microsoft.com/office/powerpoint/2010/main" val="9205412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 xmlns:a16="http://schemas.microsoft.com/office/drawing/2014/main" id="{80973FC6-3797-4FE5-926E-304C5CA9EC88}"/>
              </a:ext>
            </a:extLst>
          </p:cNvPr>
          <p:cNvSpPr>
            <a:spLocks noGrp="1"/>
          </p:cNvSpPr>
          <p:nvPr>
            <p:ph type="title"/>
          </p:nvPr>
        </p:nvSpPr>
        <p:spPr/>
        <p:txBody>
          <a:bodyPr/>
          <a:lstStyle/>
          <a:p>
            <a:r>
              <a:rPr lang="it-IT" dirty="0" err="1"/>
              <a:t>Assertions</a:t>
            </a:r>
            <a:endParaRPr lang="en-US" dirty="0"/>
          </a:p>
        </p:txBody>
      </p:sp>
      <p:sp>
        <p:nvSpPr>
          <p:cNvPr id="3" name="Segnaposto contenuto 2">
            <a:extLst>
              <a:ext uri="{FF2B5EF4-FFF2-40B4-BE49-F238E27FC236}">
                <a16:creationId xmlns="" xmlns:a16="http://schemas.microsoft.com/office/drawing/2014/main" id="{C4F3865A-2105-4857-96AF-7D5D3B5424C0}"/>
              </a:ext>
            </a:extLst>
          </p:cNvPr>
          <p:cNvSpPr>
            <a:spLocks noGrp="1"/>
          </p:cNvSpPr>
          <p:nvPr>
            <p:ph idx="1"/>
          </p:nvPr>
        </p:nvSpPr>
        <p:spPr>
          <a:xfrm>
            <a:off x="248288" y="1175661"/>
            <a:ext cx="8661507" cy="5029199"/>
          </a:xfrm>
        </p:spPr>
        <p:txBody>
          <a:bodyPr>
            <a:normAutofit/>
          </a:bodyPr>
          <a:lstStyle/>
          <a:p>
            <a:pPr algn="just"/>
            <a:r>
              <a:rPr lang="en-US" dirty="0"/>
              <a:t>assert </a:t>
            </a:r>
            <a:r>
              <a:rPr lang="en-US" dirty="0" err="1"/>
              <a:t>addChangesSchedule</a:t>
            </a:r>
            <a:endParaRPr lang="en-US" dirty="0"/>
          </a:p>
          <a:p>
            <a:pPr algn="just"/>
            <a:r>
              <a:rPr lang="en-US" dirty="0"/>
              <a:t>{</a:t>
            </a:r>
          </a:p>
          <a:p>
            <a:pPr algn="just"/>
            <a:r>
              <a:rPr lang="en-US" dirty="0"/>
              <a:t>	all u1, u2: User, m: Meeting |  #u1.schedule = #u2.schedule &amp;&amp; 	(u1.addMeeting[u1, m] =&gt; #u2.schedule &lt; #u1.schedule)</a:t>
            </a:r>
          </a:p>
          <a:p>
            <a:pPr algn="just"/>
            <a:r>
              <a:rPr lang="en-US" dirty="0"/>
              <a:t>}</a:t>
            </a:r>
          </a:p>
          <a:p>
            <a:pPr algn="just"/>
            <a:r>
              <a:rPr lang="en-US" dirty="0"/>
              <a:t> </a:t>
            </a:r>
          </a:p>
          <a:p>
            <a:pPr algn="just"/>
            <a:r>
              <a:rPr lang="en-US" dirty="0"/>
              <a:t>assert </a:t>
            </a:r>
            <a:r>
              <a:rPr lang="en-US" dirty="0" err="1"/>
              <a:t>deleteInverseOfAdd</a:t>
            </a:r>
            <a:endParaRPr lang="en-US" dirty="0"/>
          </a:p>
          <a:p>
            <a:pPr algn="just"/>
            <a:r>
              <a:rPr lang="en-US" dirty="0"/>
              <a:t>{</a:t>
            </a:r>
          </a:p>
          <a:p>
            <a:pPr algn="just"/>
            <a:r>
              <a:rPr lang="en-US" dirty="0"/>
              <a:t>	all u: User, m: Meeting, s: </a:t>
            </a:r>
            <a:r>
              <a:rPr lang="en-US" dirty="0" err="1"/>
              <a:t>u.schedule</a:t>
            </a:r>
            <a:r>
              <a:rPr lang="en-US" dirty="0"/>
              <a:t> | </a:t>
            </a:r>
            <a:r>
              <a:rPr lang="en-US" dirty="0" err="1"/>
              <a:t>u.addMeeting</a:t>
            </a:r>
            <a:r>
              <a:rPr lang="en-US" dirty="0"/>
              <a:t>[u, m] and 	</a:t>
            </a:r>
            <a:r>
              <a:rPr lang="en-US" dirty="0" err="1"/>
              <a:t>u.deleteMeeting</a:t>
            </a:r>
            <a:r>
              <a:rPr lang="en-US" dirty="0"/>
              <a:t>[u, m] =&gt; s = </a:t>
            </a:r>
            <a:r>
              <a:rPr lang="en-US" dirty="0" err="1"/>
              <a:t>u.schedule</a:t>
            </a:r>
            <a:endParaRPr lang="en-US" dirty="0"/>
          </a:p>
          <a:p>
            <a:pPr algn="just"/>
            <a:r>
              <a:rPr lang="en-US" dirty="0"/>
              <a:t>}</a:t>
            </a:r>
          </a:p>
        </p:txBody>
      </p:sp>
    </p:spTree>
    <p:extLst>
      <p:ext uri="{BB962C8B-B14F-4D97-AF65-F5344CB8AC3E}">
        <p14:creationId xmlns:p14="http://schemas.microsoft.com/office/powerpoint/2010/main" val="19837507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 xmlns:a16="http://schemas.microsoft.com/office/drawing/2014/main" id="{80973FC6-3797-4FE5-926E-304C5CA9EC88}"/>
              </a:ext>
            </a:extLst>
          </p:cNvPr>
          <p:cNvSpPr>
            <a:spLocks noGrp="1"/>
          </p:cNvSpPr>
          <p:nvPr>
            <p:ph type="title"/>
          </p:nvPr>
        </p:nvSpPr>
        <p:spPr/>
        <p:txBody>
          <a:bodyPr/>
          <a:lstStyle/>
          <a:p>
            <a:r>
              <a:rPr lang="it-IT" dirty="0" err="1"/>
              <a:t>Assertions</a:t>
            </a:r>
            <a:endParaRPr lang="en-US" dirty="0"/>
          </a:p>
        </p:txBody>
      </p:sp>
      <p:sp>
        <p:nvSpPr>
          <p:cNvPr id="3" name="Segnaposto contenuto 2">
            <a:extLst>
              <a:ext uri="{FF2B5EF4-FFF2-40B4-BE49-F238E27FC236}">
                <a16:creationId xmlns="" xmlns:a16="http://schemas.microsoft.com/office/drawing/2014/main" id="{C4F3865A-2105-4857-96AF-7D5D3B5424C0}"/>
              </a:ext>
            </a:extLst>
          </p:cNvPr>
          <p:cNvSpPr>
            <a:spLocks noGrp="1"/>
          </p:cNvSpPr>
          <p:nvPr>
            <p:ph idx="1"/>
          </p:nvPr>
        </p:nvSpPr>
        <p:spPr>
          <a:xfrm>
            <a:off x="248288" y="1175661"/>
            <a:ext cx="8661507" cy="5029199"/>
          </a:xfrm>
        </p:spPr>
        <p:txBody>
          <a:bodyPr>
            <a:normAutofit/>
          </a:bodyPr>
          <a:lstStyle/>
          <a:p>
            <a:pPr algn="just"/>
            <a:r>
              <a:rPr lang="en-US" dirty="0"/>
              <a:t>assert </a:t>
            </a:r>
            <a:r>
              <a:rPr lang="en-US" dirty="0" err="1"/>
              <a:t>oneTravelAtATime</a:t>
            </a:r>
            <a:endParaRPr lang="en-US" dirty="0"/>
          </a:p>
          <a:p>
            <a:pPr algn="just"/>
            <a:r>
              <a:rPr lang="en-US" dirty="0"/>
              <a:t>{ </a:t>
            </a:r>
          </a:p>
          <a:p>
            <a:pPr algn="just"/>
            <a:r>
              <a:rPr lang="en-US" dirty="0"/>
              <a:t>	no u: User | one </a:t>
            </a:r>
            <a:r>
              <a:rPr lang="en-US" dirty="0" err="1"/>
              <a:t>disj</a:t>
            </a:r>
            <a:r>
              <a:rPr lang="en-US" dirty="0"/>
              <a:t> t1, t2: Travel | all i: </a:t>
            </a:r>
            <a:r>
              <a:rPr lang="en-US" dirty="0" err="1"/>
              <a:t>u.schedule.inds</a:t>
            </a:r>
            <a:r>
              <a:rPr lang="en-US" dirty="0"/>
              <a:t>  | t1 </a:t>
            </a:r>
            <a:r>
              <a:rPr lang="en-US"/>
              <a:t>in 	u</a:t>
            </a:r>
            <a:r>
              <a:rPr lang="en-US" dirty="0" err="1"/>
              <a:t>.schedule</a:t>
            </a:r>
            <a:r>
              <a:rPr lang="en-US" dirty="0"/>
              <a:t>[</a:t>
            </a:r>
            <a:r>
              <a:rPr lang="en-US" dirty="0" err="1"/>
              <a:t>i</a:t>
            </a:r>
            <a:r>
              <a:rPr lang="en-US" dirty="0"/>
              <a:t>].requires </a:t>
            </a:r>
          </a:p>
          <a:p>
            <a:pPr algn="just"/>
            <a:r>
              <a:rPr lang="en-US" dirty="0"/>
              <a:t>	&amp;&amp; t2 in </a:t>
            </a:r>
            <a:r>
              <a:rPr lang="en-US" dirty="0" err="1"/>
              <a:t>u.schedule</a:t>
            </a:r>
            <a:r>
              <a:rPr lang="en-US" dirty="0"/>
              <a:t>[</a:t>
            </a:r>
            <a:r>
              <a:rPr lang="en-US" dirty="0" err="1"/>
              <a:t>i</a:t>
            </a:r>
            <a:r>
              <a:rPr lang="en-US" dirty="0"/>
              <a:t>].requires &amp;&amp; t1.date=t2.date</a:t>
            </a:r>
          </a:p>
          <a:p>
            <a:pPr algn="just"/>
            <a:r>
              <a:rPr lang="en-US" dirty="0"/>
              <a:t>	&amp;&amp; (t1.endingTime&gt;t2.startingTime || t2.endingTime&gt;t1.startingTime)</a:t>
            </a:r>
          </a:p>
          <a:p>
            <a:pPr algn="just"/>
            <a:r>
              <a:rPr lang="en-US" dirty="0"/>
              <a:t>}</a:t>
            </a:r>
          </a:p>
        </p:txBody>
      </p:sp>
    </p:spTree>
    <p:extLst>
      <p:ext uri="{BB962C8B-B14F-4D97-AF65-F5344CB8AC3E}">
        <p14:creationId xmlns:p14="http://schemas.microsoft.com/office/powerpoint/2010/main" val="40074385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 xmlns:a16="http://schemas.microsoft.com/office/drawing/2014/main" id="{80973FC6-3797-4FE5-926E-304C5CA9EC88}"/>
              </a:ext>
            </a:extLst>
          </p:cNvPr>
          <p:cNvSpPr>
            <a:spLocks noGrp="1"/>
          </p:cNvSpPr>
          <p:nvPr>
            <p:ph type="title"/>
          </p:nvPr>
        </p:nvSpPr>
        <p:spPr/>
        <p:txBody>
          <a:bodyPr/>
          <a:lstStyle/>
          <a:p>
            <a:r>
              <a:rPr lang="it-IT" dirty="0" err="1"/>
              <a:t>Results</a:t>
            </a:r>
            <a:endParaRPr lang="en-US" dirty="0"/>
          </a:p>
        </p:txBody>
      </p:sp>
      <p:sp>
        <p:nvSpPr>
          <p:cNvPr id="3" name="Segnaposto contenuto 2">
            <a:extLst>
              <a:ext uri="{FF2B5EF4-FFF2-40B4-BE49-F238E27FC236}">
                <a16:creationId xmlns="" xmlns:a16="http://schemas.microsoft.com/office/drawing/2014/main" id="{C4F3865A-2105-4857-96AF-7D5D3B5424C0}"/>
              </a:ext>
            </a:extLst>
          </p:cNvPr>
          <p:cNvSpPr>
            <a:spLocks noGrp="1"/>
          </p:cNvSpPr>
          <p:nvPr>
            <p:ph idx="1"/>
          </p:nvPr>
        </p:nvSpPr>
        <p:spPr>
          <a:xfrm>
            <a:off x="248288" y="1175661"/>
            <a:ext cx="8661507" cy="5029199"/>
          </a:xfrm>
        </p:spPr>
        <p:txBody>
          <a:bodyPr>
            <a:normAutofit/>
          </a:bodyPr>
          <a:lstStyle/>
          <a:p>
            <a:pPr algn="just"/>
            <a:r>
              <a:rPr lang="it-IT" sz="2000" dirty="0"/>
              <a:t>And </a:t>
            </a:r>
            <a:r>
              <a:rPr lang="it-IT" sz="2000" dirty="0" err="1"/>
              <a:t>we</a:t>
            </a:r>
            <a:r>
              <a:rPr lang="it-IT" sz="2000" dirty="0"/>
              <a:t> </a:t>
            </a:r>
            <a:r>
              <a:rPr lang="it-IT" sz="2000" dirty="0" err="1"/>
              <a:t>will</a:t>
            </a:r>
            <a:r>
              <a:rPr lang="it-IT" sz="2000" dirty="0"/>
              <a:t> </a:t>
            </a:r>
            <a:r>
              <a:rPr lang="it-IT" sz="2000" dirty="0" err="1"/>
              <a:t>get</a:t>
            </a:r>
            <a:r>
              <a:rPr lang="it-IT" sz="2000" dirty="0"/>
              <a:t>:</a:t>
            </a:r>
            <a:endParaRPr lang="en-US" sz="2000" dirty="0"/>
          </a:p>
        </p:txBody>
      </p:sp>
      <p:pic>
        <p:nvPicPr>
          <p:cNvPr id="5" name="Immagine 4" descr="Immagine che contiene testo&#10;&#10;Descrizione generata con affidabilità elevata">
            <a:extLst>
              <a:ext uri="{FF2B5EF4-FFF2-40B4-BE49-F238E27FC236}">
                <a16:creationId xmlns="" xmlns:a16="http://schemas.microsoft.com/office/drawing/2014/main" id="{22910B9B-0EC2-433F-A22D-5BA5AECF727C}"/>
              </a:ext>
            </a:extLst>
          </p:cNvPr>
          <p:cNvPicPr>
            <a:picLocks noChangeAspect="1"/>
          </p:cNvPicPr>
          <p:nvPr/>
        </p:nvPicPr>
        <p:blipFill rotWithShape="1">
          <a:blip r:embed="rId2"/>
          <a:srcRect t="76478"/>
          <a:stretch/>
        </p:blipFill>
        <p:spPr>
          <a:xfrm>
            <a:off x="1157135" y="1825641"/>
            <a:ext cx="6840631" cy="2121207"/>
          </a:xfrm>
          <a:prstGeom prst="rect">
            <a:avLst/>
          </a:prstGeom>
        </p:spPr>
      </p:pic>
    </p:spTree>
    <p:extLst>
      <p:ext uri="{BB962C8B-B14F-4D97-AF65-F5344CB8AC3E}">
        <p14:creationId xmlns:p14="http://schemas.microsoft.com/office/powerpoint/2010/main" val="1580431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 xmlns:a16="http://schemas.microsoft.com/office/drawing/2014/main" id="{84600C55-18C5-4149-8826-E2E950D11300}"/>
              </a:ext>
            </a:extLst>
          </p:cNvPr>
          <p:cNvSpPr>
            <a:spLocks noGrp="1"/>
          </p:cNvSpPr>
          <p:nvPr>
            <p:ph type="title"/>
          </p:nvPr>
        </p:nvSpPr>
        <p:spPr/>
        <p:txBody>
          <a:bodyPr>
            <a:normAutofit/>
          </a:bodyPr>
          <a:lstStyle/>
          <a:p>
            <a:r>
              <a:rPr lang="it-IT" dirty="0" err="1"/>
              <a:t>Goals</a:t>
            </a:r>
            <a:r>
              <a:rPr lang="it-IT" dirty="0"/>
              <a:t> of the system</a:t>
            </a:r>
            <a:endParaRPr lang="en-US" dirty="0"/>
          </a:p>
        </p:txBody>
      </p:sp>
      <p:sp>
        <p:nvSpPr>
          <p:cNvPr id="3" name="Segnaposto contenuto 2">
            <a:extLst>
              <a:ext uri="{FF2B5EF4-FFF2-40B4-BE49-F238E27FC236}">
                <a16:creationId xmlns="" xmlns:a16="http://schemas.microsoft.com/office/drawing/2014/main" id="{89F757D6-E022-41EC-A933-908472A3F134}"/>
              </a:ext>
            </a:extLst>
          </p:cNvPr>
          <p:cNvSpPr>
            <a:spLocks noGrp="1"/>
          </p:cNvSpPr>
          <p:nvPr>
            <p:ph idx="1"/>
          </p:nvPr>
        </p:nvSpPr>
        <p:spPr>
          <a:xfrm>
            <a:off x="179658" y="1184989"/>
            <a:ext cx="8798767" cy="4907902"/>
          </a:xfrm>
        </p:spPr>
        <p:txBody>
          <a:bodyPr>
            <a:normAutofit/>
          </a:bodyPr>
          <a:lstStyle/>
          <a:p>
            <a:pPr algn="just"/>
            <a:r>
              <a:rPr lang="en-US" dirty="0"/>
              <a:t>The aim of the system is to give the user the following functionalities:</a:t>
            </a:r>
          </a:p>
          <a:p>
            <a:pPr marL="1085850" lvl="1" indent="-342900" algn="just">
              <a:buFont typeface="Arial" panose="020B0604020202020204" pitchFamily="34" charset="0"/>
              <a:buChar char="•"/>
            </a:pPr>
            <a:r>
              <a:rPr lang="en-US" dirty="0"/>
              <a:t>registration to the service and preferences set up;</a:t>
            </a:r>
          </a:p>
          <a:p>
            <a:pPr marL="1085850" lvl="1" indent="-342900" algn="just">
              <a:buFont typeface="Arial" panose="020B0604020202020204" pitchFamily="34" charset="0"/>
              <a:buChar char="•"/>
            </a:pPr>
            <a:r>
              <a:rPr lang="en-US" dirty="0"/>
              <a:t>anytime management of personal and mobility preferences;</a:t>
            </a:r>
          </a:p>
          <a:p>
            <a:pPr marL="1085850" lvl="1" indent="-342900" algn="just">
              <a:buFont typeface="Arial" panose="020B0604020202020204" pitchFamily="34" charset="0"/>
              <a:buChar char="•"/>
            </a:pPr>
            <a:r>
              <a:rPr lang="en-US" dirty="0"/>
              <a:t>create and schedule a new event choosing time and location;</a:t>
            </a:r>
          </a:p>
          <a:p>
            <a:pPr marL="1085850" lvl="1" indent="-342900" algn="just">
              <a:buFont typeface="Arial" panose="020B0604020202020204" pitchFamily="34" charset="0"/>
              <a:buChar char="•"/>
            </a:pPr>
            <a:r>
              <a:rPr lang="en-US" dirty="0"/>
              <a:t>edit previously added event data;</a:t>
            </a:r>
          </a:p>
          <a:p>
            <a:pPr marL="1085850" lvl="1" indent="-342900" algn="just">
              <a:buFont typeface="Arial" panose="020B0604020202020204" pitchFamily="34" charset="0"/>
              <a:buChar char="•"/>
            </a:pPr>
            <a:r>
              <a:rPr lang="en-US" dirty="0"/>
              <a:t>change travel options on automatically created trips to/from event;</a:t>
            </a:r>
          </a:p>
          <a:p>
            <a:pPr marL="1085850" lvl="1" indent="-342900" algn="just">
              <a:buFont typeface="Arial" panose="020B0604020202020204" pitchFamily="34" charset="0"/>
              <a:buChar char="•"/>
            </a:pPr>
            <a:r>
              <a:rPr lang="en-US" dirty="0"/>
              <a:t>mobility companies’ tickets purchase via built-in browser;</a:t>
            </a:r>
          </a:p>
          <a:p>
            <a:pPr marL="1085850" lvl="1" indent="-342900" algn="just">
              <a:buFont typeface="Arial" panose="020B0604020202020204" pitchFamily="34" charset="0"/>
              <a:buChar char="•"/>
            </a:pPr>
            <a:r>
              <a:rPr lang="en-US" dirty="0"/>
              <a:t>provide high customizability of personal preferences regarding user daily routines.</a:t>
            </a:r>
          </a:p>
        </p:txBody>
      </p:sp>
    </p:spTree>
    <p:extLst>
      <p:ext uri="{BB962C8B-B14F-4D97-AF65-F5344CB8AC3E}">
        <p14:creationId xmlns:p14="http://schemas.microsoft.com/office/powerpoint/2010/main" val="20241797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 xmlns:a16="http://schemas.microsoft.com/office/drawing/2014/main" id="{84600C55-18C5-4149-8826-E2E950D11300}"/>
              </a:ext>
            </a:extLst>
          </p:cNvPr>
          <p:cNvSpPr>
            <a:spLocks noGrp="1"/>
          </p:cNvSpPr>
          <p:nvPr>
            <p:ph type="title"/>
          </p:nvPr>
        </p:nvSpPr>
        <p:spPr/>
        <p:txBody>
          <a:bodyPr>
            <a:normAutofit/>
          </a:bodyPr>
          <a:lstStyle/>
          <a:p>
            <a:r>
              <a:rPr lang="it-IT" dirty="0" err="1"/>
              <a:t>Goals</a:t>
            </a:r>
            <a:r>
              <a:rPr lang="it-IT" dirty="0"/>
              <a:t> of the system</a:t>
            </a:r>
            <a:endParaRPr lang="en-US" dirty="0"/>
          </a:p>
        </p:txBody>
      </p:sp>
      <p:sp>
        <p:nvSpPr>
          <p:cNvPr id="3" name="Segnaposto contenuto 2">
            <a:extLst>
              <a:ext uri="{FF2B5EF4-FFF2-40B4-BE49-F238E27FC236}">
                <a16:creationId xmlns="" xmlns:a16="http://schemas.microsoft.com/office/drawing/2014/main" id="{89F757D6-E022-41EC-A933-908472A3F134}"/>
              </a:ext>
            </a:extLst>
          </p:cNvPr>
          <p:cNvSpPr>
            <a:spLocks noGrp="1"/>
          </p:cNvSpPr>
          <p:nvPr>
            <p:ph idx="1"/>
          </p:nvPr>
        </p:nvSpPr>
        <p:spPr>
          <a:xfrm>
            <a:off x="179658" y="1184989"/>
            <a:ext cx="8798767" cy="4907902"/>
          </a:xfrm>
        </p:spPr>
        <p:txBody>
          <a:bodyPr>
            <a:normAutofit/>
          </a:bodyPr>
          <a:lstStyle/>
          <a:p>
            <a:pPr algn="just"/>
            <a:r>
              <a:rPr lang="en-US" dirty="0"/>
              <a:t>and to provide on its own these other ones:</a:t>
            </a:r>
          </a:p>
          <a:p>
            <a:pPr marL="1085850" lvl="1" indent="-342900" algn="just">
              <a:buFont typeface="Arial" panose="020B0604020202020204" pitchFamily="34" charset="0"/>
              <a:buChar char="•"/>
            </a:pPr>
            <a:r>
              <a:rPr lang="en-US" dirty="0"/>
              <a:t>manage in a clever way trips to/from user events, relying on the map of the surroundings, time of the day, public and private transports’ timetables and stops, shared means, traffic, weather forecast, possible strikes, event information and user preferences;</a:t>
            </a:r>
          </a:p>
          <a:p>
            <a:pPr marL="1085850" lvl="1" indent="-342900" algn="just">
              <a:buFont typeface="Arial" panose="020B0604020202020204" pitchFamily="34" charset="0"/>
              <a:buChar char="•"/>
            </a:pPr>
            <a:r>
              <a:rPr lang="en-US" dirty="0"/>
              <a:t>notify the user on time of upcoming trips;</a:t>
            </a:r>
          </a:p>
          <a:p>
            <a:pPr marL="1085850" lvl="1" indent="-342900" algn="just">
              <a:buFont typeface="Arial" panose="020B0604020202020204" pitchFamily="34" charset="0"/>
              <a:buChar char="•"/>
            </a:pPr>
            <a:r>
              <a:rPr lang="en-US" dirty="0"/>
              <a:t>warn him in case of an exception.</a:t>
            </a:r>
          </a:p>
        </p:txBody>
      </p:sp>
    </p:spTree>
    <p:extLst>
      <p:ext uri="{BB962C8B-B14F-4D97-AF65-F5344CB8AC3E}">
        <p14:creationId xmlns:p14="http://schemas.microsoft.com/office/powerpoint/2010/main" val="38932078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 xmlns:a16="http://schemas.microsoft.com/office/drawing/2014/main" id="{2EE2D7FD-0B2B-4859-8301-323D89C2CE8D}"/>
              </a:ext>
            </a:extLst>
          </p:cNvPr>
          <p:cNvSpPr>
            <a:spLocks noGrp="1"/>
          </p:cNvSpPr>
          <p:nvPr>
            <p:ph type="title"/>
          </p:nvPr>
        </p:nvSpPr>
        <p:spPr/>
        <p:txBody>
          <a:bodyPr/>
          <a:lstStyle/>
          <a:p>
            <a:r>
              <a:rPr lang="it-IT" dirty="0"/>
              <a:t>Use Case</a:t>
            </a:r>
            <a:endParaRPr lang="en-US" dirty="0"/>
          </a:p>
        </p:txBody>
      </p:sp>
      <p:pic>
        <p:nvPicPr>
          <p:cNvPr id="6" name="Segnaposto contenuto 5" descr="Immagine che contiene testo&#10;&#10;Descrizione generata con affidabilità elevata">
            <a:extLst>
              <a:ext uri="{FF2B5EF4-FFF2-40B4-BE49-F238E27FC236}">
                <a16:creationId xmlns="" xmlns:a16="http://schemas.microsoft.com/office/drawing/2014/main" id="{1276E065-05CA-43FA-89F5-C3E8BFB6E8EC}"/>
              </a:ext>
            </a:extLst>
          </p:cNvPr>
          <p:cNvPicPr>
            <a:picLocks noGrp="1" noChangeAspect="1"/>
          </p:cNvPicPr>
          <p:nvPr>
            <p:ph idx="1"/>
          </p:nvPr>
        </p:nvPicPr>
        <p:blipFill>
          <a:blip r:embed="rId2"/>
          <a:stretch>
            <a:fillRect/>
          </a:stretch>
        </p:blipFill>
        <p:spPr>
          <a:xfrm>
            <a:off x="57085" y="1231641"/>
            <a:ext cx="9043914" cy="4521957"/>
          </a:xfrm>
        </p:spPr>
      </p:pic>
    </p:spTree>
    <p:extLst>
      <p:ext uri="{BB962C8B-B14F-4D97-AF65-F5344CB8AC3E}">
        <p14:creationId xmlns:p14="http://schemas.microsoft.com/office/powerpoint/2010/main" val="2960906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 xmlns:a16="http://schemas.microsoft.com/office/drawing/2014/main" id="{2EE2D7FD-0B2B-4859-8301-323D89C2CE8D}"/>
              </a:ext>
            </a:extLst>
          </p:cNvPr>
          <p:cNvSpPr>
            <a:spLocks noGrp="1"/>
          </p:cNvSpPr>
          <p:nvPr>
            <p:ph type="title"/>
          </p:nvPr>
        </p:nvSpPr>
        <p:spPr/>
        <p:txBody>
          <a:bodyPr/>
          <a:lstStyle/>
          <a:p>
            <a:r>
              <a:rPr lang="it-IT" dirty="0"/>
              <a:t>Use Case</a:t>
            </a:r>
            <a:endParaRPr lang="en-US" dirty="0"/>
          </a:p>
        </p:txBody>
      </p:sp>
      <p:pic>
        <p:nvPicPr>
          <p:cNvPr id="9" name="Segnaposto contenuto 8" descr="Immagine che contiene screenshot&#10;&#10;Descrizione generata con affidabilità molto elevata">
            <a:extLst>
              <a:ext uri="{FF2B5EF4-FFF2-40B4-BE49-F238E27FC236}">
                <a16:creationId xmlns="" xmlns:a16="http://schemas.microsoft.com/office/drawing/2014/main" id="{CEBFDDD7-54BC-48A1-84F4-64A04D0926DD}"/>
              </a:ext>
            </a:extLst>
          </p:cNvPr>
          <p:cNvPicPr>
            <a:picLocks noGrp="1" noChangeAspect="1"/>
          </p:cNvPicPr>
          <p:nvPr>
            <p:ph idx="1"/>
          </p:nvPr>
        </p:nvPicPr>
        <p:blipFill>
          <a:blip r:embed="rId2"/>
          <a:stretch>
            <a:fillRect/>
          </a:stretch>
        </p:blipFill>
        <p:spPr>
          <a:xfrm>
            <a:off x="1450836" y="1056340"/>
            <a:ext cx="6405540" cy="5021517"/>
          </a:xfrm>
        </p:spPr>
      </p:pic>
      <p:pic>
        <p:nvPicPr>
          <p:cNvPr id="10" name="Segnaposto contenuto 7" descr="Immagine che contiene screenshot&#10;&#10;Descrizione generata con affidabilità molto elevata">
            <a:extLst>
              <a:ext uri="{FF2B5EF4-FFF2-40B4-BE49-F238E27FC236}">
                <a16:creationId xmlns="" xmlns:a16="http://schemas.microsoft.com/office/drawing/2014/main" id="{6EE5485B-F715-4CB2-9429-47E96278496A}"/>
              </a:ext>
            </a:extLst>
          </p:cNvPr>
          <p:cNvPicPr>
            <a:picLocks noChangeAspect="1"/>
          </p:cNvPicPr>
          <p:nvPr/>
        </p:nvPicPr>
        <p:blipFill>
          <a:blip r:embed="rId3"/>
          <a:stretch>
            <a:fillRect/>
          </a:stretch>
        </p:blipFill>
        <p:spPr>
          <a:xfrm>
            <a:off x="1450836" y="1214216"/>
            <a:ext cx="6405540" cy="4910652"/>
          </a:xfrm>
          <a:prstGeom prst="rect">
            <a:avLst/>
          </a:prstGeom>
        </p:spPr>
      </p:pic>
    </p:spTree>
    <p:extLst>
      <p:ext uri="{BB962C8B-B14F-4D97-AF65-F5344CB8AC3E}">
        <p14:creationId xmlns:p14="http://schemas.microsoft.com/office/powerpoint/2010/main" val="2229072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9"/>
                                        </p:tgtEl>
                                      </p:cBhvr>
                                    </p:animEffect>
                                    <p:set>
                                      <p:cBhvr>
                                        <p:cTn id="12" dur="1" fill="hold">
                                          <p:stCondLst>
                                            <p:cond delay="499"/>
                                          </p:stCondLst>
                                        </p:cTn>
                                        <p:tgtEl>
                                          <p:spTgt spid="9"/>
                                        </p:tgtEl>
                                        <p:attrNameLst>
                                          <p:attrName>style.visibility</p:attrName>
                                        </p:attrNameLst>
                                      </p:cBhvr>
                                      <p:to>
                                        <p:strVal val="hidden"/>
                                      </p:to>
                                    </p:se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 xmlns:a16="http://schemas.microsoft.com/office/drawing/2014/main" id="{738DB2F7-C5B1-413B-B334-29FA1D8FD6A6}"/>
              </a:ext>
            </a:extLst>
          </p:cNvPr>
          <p:cNvSpPr>
            <a:spLocks noGrp="1"/>
          </p:cNvSpPr>
          <p:nvPr>
            <p:ph type="title"/>
          </p:nvPr>
        </p:nvSpPr>
        <p:spPr/>
        <p:txBody>
          <a:bodyPr/>
          <a:lstStyle/>
          <a:p>
            <a:r>
              <a:rPr lang="it-IT" dirty="0" err="1"/>
              <a:t>Requirements</a:t>
            </a:r>
            <a:endParaRPr lang="en-US" dirty="0"/>
          </a:p>
        </p:txBody>
      </p:sp>
      <p:sp>
        <p:nvSpPr>
          <p:cNvPr id="3" name="Segnaposto contenuto 2">
            <a:extLst>
              <a:ext uri="{FF2B5EF4-FFF2-40B4-BE49-F238E27FC236}">
                <a16:creationId xmlns="" xmlns:a16="http://schemas.microsoft.com/office/drawing/2014/main" id="{7D204BD2-C0CB-4578-8F1F-DB75A198B610}"/>
              </a:ext>
            </a:extLst>
          </p:cNvPr>
          <p:cNvSpPr>
            <a:spLocks noGrp="1"/>
          </p:cNvSpPr>
          <p:nvPr>
            <p:ph idx="1"/>
          </p:nvPr>
        </p:nvSpPr>
        <p:spPr>
          <a:xfrm>
            <a:off x="343400" y="1289883"/>
            <a:ext cx="8323726" cy="4047228"/>
          </a:xfrm>
        </p:spPr>
        <p:txBody>
          <a:bodyPr/>
          <a:lstStyle/>
          <a:p>
            <a:pPr algn="just"/>
            <a:r>
              <a:rPr lang="en-US" dirty="0"/>
              <a:t>These are some significant requirements about choices we made in the system conception:</a:t>
            </a:r>
          </a:p>
          <a:p>
            <a:pPr algn="just"/>
            <a:endParaRPr lang="en-US" dirty="0"/>
          </a:p>
          <a:p>
            <a:pPr marL="342900" indent="-342900" algn="just">
              <a:buFont typeface="Arial" panose="020B0604020202020204" pitchFamily="34" charset="0"/>
              <a:buChar char="•"/>
            </a:pPr>
            <a:r>
              <a:rPr lang="en-US" dirty="0"/>
              <a:t>Functional requirements: </a:t>
            </a:r>
          </a:p>
          <a:p>
            <a:pPr marL="342900" indent="-342900" algn="just">
              <a:buFont typeface="Arial" panose="020B0604020202020204" pitchFamily="34" charset="0"/>
              <a:buChar char="•"/>
            </a:pPr>
            <a:endParaRPr lang="en-US" dirty="0"/>
          </a:p>
          <a:p>
            <a:pPr algn="just"/>
            <a:r>
              <a:rPr lang="en-US" dirty="0"/>
              <a:t>	The user can set the presence of passengers in every trip;</a:t>
            </a:r>
          </a:p>
          <a:p>
            <a:pPr algn="just"/>
            <a:r>
              <a:rPr lang="en-US" dirty="0"/>
              <a:t>	The system will warn the user of overlapping events creation 	and will ask to choose the primary event to keep in consideration 	for trip planning.</a:t>
            </a:r>
          </a:p>
        </p:txBody>
      </p:sp>
    </p:spTree>
    <p:extLst>
      <p:ext uri="{BB962C8B-B14F-4D97-AF65-F5344CB8AC3E}">
        <p14:creationId xmlns:p14="http://schemas.microsoft.com/office/powerpoint/2010/main" val="39873523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 xmlns:a16="http://schemas.microsoft.com/office/drawing/2014/main" id="{DE67D577-164F-49C0-8958-77B0065C4D3F}"/>
              </a:ext>
            </a:extLst>
          </p:cNvPr>
          <p:cNvSpPr>
            <a:spLocks noGrp="1"/>
          </p:cNvSpPr>
          <p:nvPr>
            <p:ph type="title"/>
          </p:nvPr>
        </p:nvSpPr>
        <p:spPr/>
        <p:txBody>
          <a:bodyPr/>
          <a:lstStyle/>
          <a:p>
            <a:r>
              <a:rPr lang="it-IT" dirty="0" err="1"/>
              <a:t>Requirements</a:t>
            </a:r>
            <a:endParaRPr lang="en-US" dirty="0"/>
          </a:p>
        </p:txBody>
      </p:sp>
      <p:sp>
        <p:nvSpPr>
          <p:cNvPr id="3" name="Segnaposto contenuto 2">
            <a:extLst>
              <a:ext uri="{FF2B5EF4-FFF2-40B4-BE49-F238E27FC236}">
                <a16:creationId xmlns="" xmlns:a16="http://schemas.microsoft.com/office/drawing/2014/main" id="{4319C0C6-70DE-4406-A0BB-392AB0406550}"/>
              </a:ext>
            </a:extLst>
          </p:cNvPr>
          <p:cNvSpPr>
            <a:spLocks noGrp="1"/>
          </p:cNvSpPr>
          <p:nvPr>
            <p:ph idx="1"/>
          </p:nvPr>
        </p:nvSpPr>
        <p:spPr/>
        <p:txBody>
          <a:bodyPr/>
          <a:lstStyle/>
          <a:p>
            <a:pPr marL="342900" indent="-342900" algn="just">
              <a:buFont typeface="Arial" panose="020B0604020202020204" pitchFamily="34" charset="0"/>
              <a:buChar char="•"/>
            </a:pPr>
            <a:r>
              <a:rPr lang="it-IT" dirty="0"/>
              <a:t>Interface </a:t>
            </a:r>
            <a:r>
              <a:rPr lang="it-IT" dirty="0" err="1"/>
              <a:t>requirements</a:t>
            </a:r>
            <a:r>
              <a:rPr lang="it-IT" dirty="0"/>
              <a:t>:</a:t>
            </a:r>
          </a:p>
          <a:p>
            <a:pPr marL="457200" lvl="1" indent="0" algn="just">
              <a:buNone/>
            </a:pPr>
            <a:r>
              <a:rPr lang="en-US" dirty="0">
                <a:latin typeface="+mn-lt"/>
              </a:rPr>
              <a:t>On the calendar main screen, the user can press the “Trips” button on the bottom left side of the screen (the light blue one with a plane on it) and the main screen will change to show the trips and all the events will become black and white.</a:t>
            </a:r>
          </a:p>
          <a:p>
            <a:pPr marL="457200" lvl="1" indent="0" algn="just">
              <a:buNone/>
            </a:pPr>
            <a:endParaRPr lang="en-US" dirty="0">
              <a:latin typeface="+mn-lt"/>
            </a:endParaRPr>
          </a:p>
          <a:p>
            <a:pPr marL="342900" indent="-342900" algn="just">
              <a:buFont typeface="Arial" panose="020B0604020202020204" pitchFamily="34" charset="0"/>
              <a:buChar char="•"/>
            </a:pPr>
            <a:r>
              <a:rPr lang="it-IT" dirty="0"/>
              <a:t>Performance </a:t>
            </a:r>
            <a:r>
              <a:rPr lang="it-IT" dirty="0" err="1"/>
              <a:t>requirements</a:t>
            </a:r>
            <a:r>
              <a:rPr lang="it-IT" dirty="0"/>
              <a:t>:</a:t>
            </a:r>
          </a:p>
          <a:p>
            <a:pPr marL="457200" lvl="1" indent="0" algn="just">
              <a:buNone/>
            </a:pPr>
            <a:r>
              <a:rPr lang="en-US" dirty="0">
                <a:latin typeface="+mn-lt"/>
              </a:rPr>
              <a:t>Trips solutions are updated daily until the day of the trip, then every hour until half an hour before the trip, finally every minute until the trip begins.</a:t>
            </a:r>
            <a:endParaRPr lang="it-IT" dirty="0">
              <a:latin typeface="+mn-lt"/>
            </a:endParaRPr>
          </a:p>
          <a:p>
            <a:pPr algn="just"/>
            <a:endParaRPr lang="en-US" dirty="0"/>
          </a:p>
        </p:txBody>
      </p:sp>
    </p:spTree>
    <p:extLst>
      <p:ext uri="{BB962C8B-B14F-4D97-AF65-F5344CB8AC3E}">
        <p14:creationId xmlns:p14="http://schemas.microsoft.com/office/powerpoint/2010/main" val="6715045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 xmlns:a16="http://schemas.microsoft.com/office/drawing/2014/main" id="{EF59D53D-2EED-444A-8F52-5EACA5FEA0C6}"/>
              </a:ext>
            </a:extLst>
          </p:cNvPr>
          <p:cNvSpPr>
            <a:spLocks noGrp="1"/>
          </p:cNvSpPr>
          <p:nvPr>
            <p:ph type="title"/>
          </p:nvPr>
        </p:nvSpPr>
        <p:spPr/>
        <p:txBody>
          <a:bodyPr/>
          <a:lstStyle/>
          <a:p>
            <a:r>
              <a:rPr lang="it-IT" dirty="0" err="1"/>
              <a:t>Assumptions</a:t>
            </a:r>
            <a:endParaRPr lang="en-US" dirty="0"/>
          </a:p>
        </p:txBody>
      </p:sp>
      <p:sp>
        <p:nvSpPr>
          <p:cNvPr id="3" name="Segnaposto contenuto 2">
            <a:extLst>
              <a:ext uri="{FF2B5EF4-FFF2-40B4-BE49-F238E27FC236}">
                <a16:creationId xmlns="" xmlns:a16="http://schemas.microsoft.com/office/drawing/2014/main" id="{27BD0E01-A0BE-405E-9D18-B7C118A6D291}"/>
              </a:ext>
            </a:extLst>
          </p:cNvPr>
          <p:cNvSpPr>
            <a:spLocks noGrp="1"/>
          </p:cNvSpPr>
          <p:nvPr>
            <p:ph idx="1"/>
          </p:nvPr>
        </p:nvSpPr>
        <p:spPr>
          <a:xfrm>
            <a:off x="178742" y="1184989"/>
            <a:ext cx="8800600" cy="4814594"/>
          </a:xfrm>
        </p:spPr>
        <p:txBody>
          <a:bodyPr>
            <a:normAutofit/>
          </a:bodyPr>
          <a:lstStyle/>
          <a:p>
            <a:pPr algn="just"/>
            <a:r>
              <a:rPr lang="en-US" dirty="0"/>
              <a:t>We suppose that the following conditions are true in the analyzed world:</a:t>
            </a:r>
          </a:p>
          <a:p>
            <a:pPr marL="342900" indent="-342900" algn="just">
              <a:buFont typeface="Arial" panose="020B0604020202020204" pitchFamily="34" charset="0"/>
              <a:buChar char="•"/>
            </a:pPr>
            <a:r>
              <a:rPr lang="en-US" dirty="0"/>
              <a:t>the geographical area of the city is included in the coverage area of most common mobile communication technologies (3g, 4g) offered by main telecommunications companies;</a:t>
            </a:r>
          </a:p>
          <a:p>
            <a:pPr marL="342900" indent="-342900" algn="just">
              <a:buFont typeface="Arial" panose="020B0604020202020204" pitchFamily="34" charset="0"/>
              <a:buChar char="•"/>
            </a:pPr>
            <a:r>
              <a:rPr lang="en-US" dirty="0"/>
              <a:t>users must be subscripted to a sharing service if they want to use it;</a:t>
            </a:r>
          </a:p>
          <a:p>
            <a:pPr marL="342900" indent="-342900" algn="just">
              <a:buFont typeface="Arial" panose="020B0604020202020204" pitchFamily="34" charset="0"/>
              <a:buChar char="•"/>
            </a:pPr>
            <a:r>
              <a:rPr lang="en-US" dirty="0"/>
              <a:t>APIs used by the application will always be updated on traffic status, eventual incidents and weather conditions;</a:t>
            </a:r>
          </a:p>
          <a:p>
            <a:pPr marL="342900" indent="-342900" algn="just">
              <a:buFont typeface="Arial" panose="020B0604020202020204" pitchFamily="34" charset="0"/>
              <a:buChar char="•"/>
            </a:pPr>
            <a:r>
              <a:rPr lang="en-US" dirty="0"/>
              <a:t>sharing services’ APIs signals their means if and only if the means are where the APIs say, and they are not occupied or booked;</a:t>
            </a:r>
          </a:p>
          <a:p>
            <a:pPr marL="342900" indent="-342900" algn="just">
              <a:buFont typeface="Arial" panose="020B0604020202020204" pitchFamily="34" charset="0"/>
              <a:buChar char="•"/>
            </a:pPr>
            <a:r>
              <a:rPr lang="en-US" dirty="0"/>
              <a:t>users always have a working internet connection;</a:t>
            </a:r>
          </a:p>
          <a:p>
            <a:pPr marL="342900" indent="-342900" algn="just">
              <a:buFont typeface="Arial" panose="020B0604020202020204" pitchFamily="34" charset="0"/>
              <a:buChar char="•"/>
            </a:pPr>
            <a:r>
              <a:rPr lang="en-US" dirty="0"/>
              <a:t>half an hour is enough warning time for users to start a trip;</a:t>
            </a:r>
          </a:p>
          <a:p>
            <a:pPr marL="342900" indent="-342900" algn="just">
              <a:buFont typeface="Arial" panose="020B0604020202020204" pitchFamily="34" charset="0"/>
              <a:buChar char="•"/>
            </a:pPr>
            <a:r>
              <a:rPr lang="en-US" dirty="0"/>
              <a:t>the user cannot ride two means of transport at the same time.</a:t>
            </a:r>
            <a:endParaRPr lang="it-IT" dirty="0"/>
          </a:p>
        </p:txBody>
      </p:sp>
    </p:spTree>
    <p:extLst>
      <p:ext uri="{BB962C8B-B14F-4D97-AF65-F5344CB8AC3E}">
        <p14:creationId xmlns:p14="http://schemas.microsoft.com/office/powerpoint/2010/main" val="4859453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 xmlns:a16="http://schemas.microsoft.com/office/drawing/2014/main" id="{0FD56882-967E-41FA-9294-7C2C598D8E79}"/>
              </a:ext>
            </a:extLst>
          </p:cNvPr>
          <p:cNvSpPr>
            <a:spLocks noGrp="1"/>
          </p:cNvSpPr>
          <p:nvPr>
            <p:ph type="title"/>
          </p:nvPr>
        </p:nvSpPr>
        <p:spPr/>
        <p:txBody>
          <a:bodyPr/>
          <a:lstStyle/>
          <a:p>
            <a:r>
              <a:rPr lang="it-IT" dirty="0" err="1"/>
              <a:t>Alloy</a:t>
            </a:r>
            <a:endParaRPr lang="en-US" dirty="0"/>
          </a:p>
        </p:txBody>
      </p:sp>
      <p:sp>
        <p:nvSpPr>
          <p:cNvPr id="3" name="Segnaposto contenuto 2">
            <a:extLst>
              <a:ext uri="{FF2B5EF4-FFF2-40B4-BE49-F238E27FC236}">
                <a16:creationId xmlns="" xmlns:a16="http://schemas.microsoft.com/office/drawing/2014/main" id="{E7866DF0-B3AB-40A7-A8D6-732534316F55}"/>
              </a:ext>
            </a:extLst>
          </p:cNvPr>
          <p:cNvSpPr>
            <a:spLocks noGrp="1"/>
          </p:cNvSpPr>
          <p:nvPr>
            <p:ph idx="1"/>
          </p:nvPr>
        </p:nvSpPr>
        <p:spPr>
          <a:xfrm>
            <a:off x="343400" y="1147666"/>
            <a:ext cx="8323726" cy="4668180"/>
          </a:xfrm>
        </p:spPr>
        <p:txBody>
          <a:bodyPr/>
          <a:lstStyle/>
          <a:p>
            <a:pPr algn="just"/>
            <a:r>
              <a:rPr lang="it-IT" sz="2000" dirty="0" err="1"/>
              <a:t>Describe</a:t>
            </a:r>
            <a:r>
              <a:rPr lang="it-IT" sz="2000" dirty="0"/>
              <a:t> domain and </a:t>
            </a:r>
            <a:r>
              <a:rPr lang="it-IT" sz="2000" dirty="0" err="1"/>
              <a:t>properties</a:t>
            </a:r>
            <a:r>
              <a:rPr lang="it-IT" sz="2000" dirty="0"/>
              <a:t> plus the </a:t>
            </a:r>
            <a:r>
              <a:rPr lang="it-IT" sz="2000" dirty="0" err="1"/>
              <a:t>operations</a:t>
            </a:r>
            <a:r>
              <a:rPr lang="it-IT" sz="2000" dirty="0"/>
              <a:t> </a:t>
            </a:r>
            <a:r>
              <a:rPr lang="it-IT" sz="2000" dirty="0" err="1"/>
              <a:t>that</a:t>
            </a:r>
            <a:r>
              <a:rPr lang="it-IT" sz="2000" dirty="0"/>
              <a:t> the machine </a:t>
            </a:r>
            <a:r>
              <a:rPr lang="it-IT" sz="2000" dirty="0" err="1"/>
              <a:t>has</a:t>
            </a:r>
            <a:r>
              <a:rPr lang="it-IT" sz="2000" dirty="0"/>
              <a:t> to </a:t>
            </a:r>
            <a:r>
              <a:rPr lang="it-IT" sz="2000" dirty="0" err="1"/>
              <a:t>provide</a:t>
            </a:r>
            <a:r>
              <a:rPr lang="it-IT" sz="2000" dirty="0"/>
              <a:t> to </a:t>
            </a:r>
            <a:r>
              <a:rPr lang="it-IT" sz="2000" dirty="0" err="1"/>
              <a:t>formally</a:t>
            </a:r>
            <a:r>
              <a:rPr lang="it-IT" sz="2000" dirty="0"/>
              <a:t> model </a:t>
            </a:r>
            <a:r>
              <a:rPr lang="it-IT" sz="2000" dirty="0" err="1"/>
              <a:t>our</a:t>
            </a:r>
            <a:r>
              <a:rPr lang="it-IT" sz="2000" dirty="0"/>
              <a:t> system.</a:t>
            </a:r>
          </a:p>
          <a:p>
            <a:pPr algn="just"/>
            <a:endParaRPr lang="en-US" dirty="0"/>
          </a:p>
        </p:txBody>
      </p:sp>
      <p:pic>
        <p:nvPicPr>
          <p:cNvPr id="15" name="Immagine 14" descr="Immagine che contiene mappa, testo&#10;&#10;Descrizione generata con affidabilità molto elevata">
            <a:extLst>
              <a:ext uri="{FF2B5EF4-FFF2-40B4-BE49-F238E27FC236}">
                <a16:creationId xmlns="" xmlns:a16="http://schemas.microsoft.com/office/drawing/2014/main" id="{B19D486A-DD1B-45AB-9D47-A7C978201FFA}"/>
              </a:ext>
            </a:extLst>
          </p:cNvPr>
          <p:cNvPicPr>
            <a:picLocks noChangeAspect="1"/>
          </p:cNvPicPr>
          <p:nvPr/>
        </p:nvPicPr>
        <p:blipFill>
          <a:blip r:embed="rId2"/>
          <a:stretch>
            <a:fillRect/>
          </a:stretch>
        </p:blipFill>
        <p:spPr>
          <a:xfrm>
            <a:off x="7042" y="2006083"/>
            <a:ext cx="9144000" cy="3809763"/>
          </a:xfrm>
          <a:prstGeom prst="rect">
            <a:avLst/>
          </a:prstGeom>
        </p:spPr>
      </p:pic>
    </p:spTree>
    <p:extLst>
      <p:ext uri="{BB962C8B-B14F-4D97-AF65-F5344CB8AC3E}">
        <p14:creationId xmlns:p14="http://schemas.microsoft.com/office/powerpoint/2010/main" val="2431564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POLI">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POLI</Template>
  <TotalTime>622</TotalTime>
  <Words>492</Words>
  <Application>Microsoft Macintosh PowerPoint</Application>
  <PresentationFormat>Presentazione su schermo (4:3)</PresentationFormat>
  <Paragraphs>100</Paragraphs>
  <Slides>14</Slides>
  <Notes>0</Notes>
  <HiddenSlides>0</HiddenSlides>
  <MMClips>0</MMClips>
  <ScaleCrop>false</ScaleCrop>
  <HeadingPairs>
    <vt:vector size="6" baseType="variant">
      <vt:variant>
        <vt:lpstr>Caratteri utilizzati</vt:lpstr>
      </vt:variant>
      <vt:variant>
        <vt:i4>3</vt:i4>
      </vt:variant>
      <vt:variant>
        <vt:lpstr>Tema</vt:lpstr>
      </vt:variant>
      <vt:variant>
        <vt:i4>1</vt:i4>
      </vt:variant>
      <vt:variant>
        <vt:lpstr>Titoli diapositive</vt:lpstr>
      </vt:variant>
      <vt:variant>
        <vt:i4>14</vt:i4>
      </vt:variant>
    </vt:vector>
  </HeadingPairs>
  <TitlesOfParts>
    <vt:vector size="18" baseType="lpstr">
      <vt:lpstr>Arial</vt:lpstr>
      <vt:lpstr>Calibri</vt:lpstr>
      <vt:lpstr>Wingdings</vt:lpstr>
      <vt:lpstr>POLI</vt:lpstr>
      <vt:lpstr>Titolo presentazione sottotitolo</vt:lpstr>
      <vt:lpstr>Goals of the system</vt:lpstr>
      <vt:lpstr>Goals of the system</vt:lpstr>
      <vt:lpstr>Use Case</vt:lpstr>
      <vt:lpstr>Use Case</vt:lpstr>
      <vt:lpstr>Requirements</vt:lpstr>
      <vt:lpstr>Requirements</vt:lpstr>
      <vt:lpstr>Assumptions</vt:lpstr>
      <vt:lpstr>Alloy</vt:lpstr>
      <vt:lpstr>Constraints</vt:lpstr>
      <vt:lpstr>Constraints</vt:lpstr>
      <vt:lpstr>Assertions</vt:lpstr>
      <vt:lpstr>Assertions</vt:lpstr>
      <vt:lpstr>Results</vt:lpstr>
    </vt:vector>
  </TitlesOfParts>
  <Company>Area Servizi ICT</Company>
  <LinksUpToDate>false</LinksUpToDate>
  <SharedDoc>false</SharedDoc>
  <HyperlinksChanged>false</HyperlinksChanged>
  <AppVersion>15.0040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Alessandro Colleoni</dc:creator>
  <cp:lastModifiedBy>Filippo Collini</cp:lastModifiedBy>
  <cp:revision>59</cp:revision>
  <dcterms:created xsi:type="dcterms:W3CDTF">2015-05-26T12:27:57Z</dcterms:created>
  <dcterms:modified xsi:type="dcterms:W3CDTF">2018-01-06T10:37:05Z</dcterms:modified>
</cp:coreProperties>
</file>